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390a97cdb4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aef1c72c64748"/>
  </p:sldMasterIdLst>
  <p:sldIdLst>
    <p:sldId xmlns:r="http://schemas.openxmlformats.org/officeDocument/2006/relationships" id="256" r:id="Rf349cff0e26d467d"/>
    <p:sldId xmlns:r="http://schemas.openxmlformats.org/officeDocument/2006/relationships" id="257" r:id="R26458e9d225049dc"/>
    <p:sldId xmlns:r="http://schemas.openxmlformats.org/officeDocument/2006/relationships" id="258" r:id="Rc80476dd9c9144e1"/>
    <p:sldId xmlns:r="http://schemas.openxmlformats.org/officeDocument/2006/relationships" id="259" r:id="R5154908cb100495f"/>
    <p:sldId xmlns:r="http://schemas.openxmlformats.org/officeDocument/2006/relationships" id="260" r:id="R6ddcb65f150c4b5f"/>
    <p:sldId xmlns:r="http://schemas.openxmlformats.org/officeDocument/2006/relationships" id="261" r:id="Rf7c2dde69362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aef1c72c64748" /><Relationship Type="http://schemas.openxmlformats.org/officeDocument/2006/relationships/slide" Target="/ppt/slides/slide1.xml" Id="Rf349cff0e26d467d" /><Relationship Type="http://schemas.openxmlformats.org/officeDocument/2006/relationships/slide" Target="/ppt/slides/slide2.xml" Id="R26458e9d225049dc" /><Relationship Type="http://schemas.openxmlformats.org/officeDocument/2006/relationships/slide" Target="/ppt/slides/slide3.xml" Id="Rc80476dd9c9144e1" /><Relationship Type="http://schemas.openxmlformats.org/officeDocument/2006/relationships/slide" Target="/ppt/slides/slide4.xml" Id="R5154908cb100495f" /><Relationship Type="http://schemas.openxmlformats.org/officeDocument/2006/relationships/slide" Target="/ppt/slides/slide5.xml" Id="R6ddcb65f150c4b5f" /><Relationship Type="http://schemas.openxmlformats.org/officeDocument/2006/relationships/slide" Target="/ppt/slides/slide6.xml" Id="Rf7c2dde69362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4a8332620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7d03d4c0d4c6b" /><Relationship Type="http://schemas.openxmlformats.org/officeDocument/2006/relationships/theme" Target="/ppt/slideMasters/theme/theme1.xml" Id="R11107b4dc5c3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7d03d4c0d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04c4e48b3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c4ed4044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bb4799757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5f52846e5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d04b1d173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b073c666a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MYRE SERVICEBYGG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 SERVICEBYGG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03 30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MYRE SERVICEBYGG AS</a:t>
            </a:r>
          </a:p>
        </p:txBody>
      </p:sp>
    </p:spTree>
  </p:cSld>
  <p:clrMapOvr>
    <a:masterClrMapping xmlns:a="http://schemas.openxmlformats.org/drawingml/2006/main"/>
  </p:clrMapOvr>
</p:sld>
</file>