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7fe081a16f4b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18ca2bb44843f2"/>
  </p:sldMasterIdLst>
  <p:sldIdLst>
    <p:sldId xmlns:r="http://schemas.openxmlformats.org/officeDocument/2006/relationships" id="256" r:id="R3892b82343d94f27"/>
    <p:sldId xmlns:r="http://schemas.openxmlformats.org/officeDocument/2006/relationships" id="257" r:id="Recc2faf057854474"/>
    <p:sldId xmlns:r="http://schemas.openxmlformats.org/officeDocument/2006/relationships" id="258" r:id="Rb72612d96c8e4b2b"/>
    <p:sldId xmlns:r="http://schemas.openxmlformats.org/officeDocument/2006/relationships" id="259" r:id="R9173f27a3b4c4307"/>
    <p:sldId xmlns:r="http://schemas.openxmlformats.org/officeDocument/2006/relationships" id="260" r:id="Rf1f5ed9934da4b34"/>
    <p:sldId xmlns:r="http://schemas.openxmlformats.org/officeDocument/2006/relationships" id="261" r:id="Rf79b214918fc457a"/>
    <p:sldId xmlns:r="http://schemas.openxmlformats.org/officeDocument/2006/relationships" id="262" r:id="Raf795b1b1f5440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18ca2bb44843f2" /><Relationship Type="http://schemas.openxmlformats.org/officeDocument/2006/relationships/slide" Target="/ppt/slides/slide1.xml" Id="R3892b82343d94f27" /><Relationship Type="http://schemas.openxmlformats.org/officeDocument/2006/relationships/slide" Target="/ppt/slides/slide2.xml" Id="Recc2faf057854474" /><Relationship Type="http://schemas.openxmlformats.org/officeDocument/2006/relationships/slide" Target="/ppt/slides/slide3.xml" Id="Rb72612d96c8e4b2b" /><Relationship Type="http://schemas.openxmlformats.org/officeDocument/2006/relationships/slide" Target="/ppt/slides/slide4.xml" Id="R9173f27a3b4c4307" /><Relationship Type="http://schemas.openxmlformats.org/officeDocument/2006/relationships/slide" Target="/ppt/slides/slide5.xml" Id="Rf1f5ed9934da4b34" /><Relationship Type="http://schemas.openxmlformats.org/officeDocument/2006/relationships/slide" Target="/ppt/slides/slide6.xml" Id="Rf79b214918fc457a" /><Relationship Type="http://schemas.openxmlformats.org/officeDocument/2006/relationships/slide" Target="/ppt/slides/slide7.xml" Id="Raf795b1b1f5440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604b9b286a44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2e2feeaf5476d" /><Relationship Type="http://schemas.openxmlformats.org/officeDocument/2006/relationships/theme" Target="/ppt/slideMasters/theme/theme1.xml" Id="R99da5a8557c345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12e2feeaf547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55c024f8844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a7664e0304c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c8deb1c2a49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7023e923143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2303438d74e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159e073d043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fa51bfce44a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TK VINDUER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VINDUER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TK VINDUER AS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VINDUER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VINDUER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VINDUER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−90 795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VINDUER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TOTAL KONSEPT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VINDUER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Flexi AS, Sandesundsveien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1724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923 723 323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VINDUER AS</a:t>
            </a:r>
          </a:p>
        </p:txBody>
      </p:sp>
    </p:spTree>
  </p:cSld>
  <p:clrMapOvr>
    <a:masterClrMapping xmlns:a="http://schemas.openxmlformats.org/drawingml/2006/main"/>
  </p:clrMapOvr>
</p:sld>
</file>