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a1b0c368712416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8bc08aaca6d4dca"/>
  </p:sldMasterIdLst>
  <p:sldIdLst>
    <p:sldId xmlns:r="http://schemas.openxmlformats.org/officeDocument/2006/relationships" id="256" r:id="R0c6dc98cdb6342bd"/>
    <p:sldId xmlns:r="http://schemas.openxmlformats.org/officeDocument/2006/relationships" id="257" r:id="Rd82d507dfa7043d0"/>
    <p:sldId xmlns:r="http://schemas.openxmlformats.org/officeDocument/2006/relationships" id="258" r:id="Rfb667f120bc2421f"/>
    <p:sldId xmlns:r="http://schemas.openxmlformats.org/officeDocument/2006/relationships" id="259" r:id="R71b9cefa795c4eb2"/>
    <p:sldId xmlns:r="http://schemas.openxmlformats.org/officeDocument/2006/relationships" id="260" r:id="R2b9d10e54a9e4995"/>
    <p:sldId xmlns:r="http://schemas.openxmlformats.org/officeDocument/2006/relationships" id="261" r:id="R128c8913cc904d8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bc08aaca6d4dca" /><Relationship Type="http://schemas.openxmlformats.org/officeDocument/2006/relationships/slide" Target="/ppt/slides/slide1.xml" Id="R0c6dc98cdb6342bd" /><Relationship Type="http://schemas.openxmlformats.org/officeDocument/2006/relationships/slide" Target="/ppt/slides/slide2.xml" Id="Rd82d507dfa7043d0" /><Relationship Type="http://schemas.openxmlformats.org/officeDocument/2006/relationships/slide" Target="/ppt/slides/slide3.xml" Id="Rfb667f120bc2421f" /><Relationship Type="http://schemas.openxmlformats.org/officeDocument/2006/relationships/slide" Target="/ppt/slides/slide4.xml" Id="R71b9cefa795c4eb2" /><Relationship Type="http://schemas.openxmlformats.org/officeDocument/2006/relationships/slide" Target="/ppt/slides/slide5.xml" Id="R2b9d10e54a9e4995" /><Relationship Type="http://schemas.openxmlformats.org/officeDocument/2006/relationships/slide" Target="/ppt/slides/slide6.xml" Id="R128c8913cc904d8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6ac9f5506b42c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cd4d640a394594" /><Relationship Type="http://schemas.openxmlformats.org/officeDocument/2006/relationships/theme" Target="/ppt/slideMasters/theme/theme1.xml" Id="R471d42409b85481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cd4d640a39459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ee6070b05844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b78ef95d9247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0119162a0e486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231b0d866c4e7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6edfb5af32442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3a5feb1090476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HOP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HÅKON HENRIKSEN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JOHAN HENRIKSEN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GUNNAR HENRIKSEN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923 724 583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HOP AS</a:t>
            </a:r>
          </a:p>
        </p:txBody>
      </p:sp>
    </p:spTree>
  </p:cSld>
  <p:clrMapOvr>
    <a:masterClrMapping xmlns:a="http://schemas.openxmlformats.org/drawingml/2006/main"/>
  </p:clrMapOvr>
</p:sld>
</file>