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7a24f5d0e14b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2ec63fed294354"/>
  </p:sldMasterIdLst>
  <p:sldIdLst>
    <p:sldId xmlns:r="http://schemas.openxmlformats.org/officeDocument/2006/relationships" id="256" r:id="R0b1729c4c0054573"/>
    <p:sldId xmlns:r="http://schemas.openxmlformats.org/officeDocument/2006/relationships" id="257" r:id="R8aa270c7022b496e"/>
    <p:sldId xmlns:r="http://schemas.openxmlformats.org/officeDocument/2006/relationships" id="258" r:id="Rf712851661f94a20"/>
    <p:sldId xmlns:r="http://schemas.openxmlformats.org/officeDocument/2006/relationships" id="259" r:id="R1ee396e64eb9451c"/>
    <p:sldId xmlns:r="http://schemas.openxmlformats.org/officeDocument/2006/relationships" id="260" r:id="Rc424a239ca5d44ef"/>
    <p:sldId xmlns:r="http://schemas.openxmlformats.org/officeDocument/2006/relationships" id="261" r:id="R4187629b298549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ec63fed294354" /><Relationship Type="http://schemas.openxmlformats.org/officeDocument/2006/relationships/slide" Target="/ppt/slides/slide1.xml" Id="R0b1729c4c0054573" /><Relationship Type="http://schemas.openxmlformats.org/officeDocument/2006/relationships/slide" Target="/ppt/slides/slide2.xml" Id="R8aa270c7022b496e" /><Relationship Type="http://schemas.openxmlformats.org/officeDocument/2006/relationships/slide" Target="/ppt/slides/slide3.xml" Id="Rf712851661f94a20" /><Relationship Type="http://schemas.openxmlformats.org/officeDocument/2006/relationships/slide" Target="/ppt/slides/slide4.xml" Id="R1ee396e64eb9451c" /><Relationship Type="http://schemas.openxmlformats.org/officeDocument/2006/relationships/slide" Target="/ppt/slides/slide5.xml" Id="Rc424a239ca5d44ef" /><Relationship Type="http://schemas.openxmlformats.org/officeDocument/2006/relationships/slide" Target="/ppt/slides/slide6.xml" Id="R4187629b298549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5700e01a643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fa39132134a22" /><Relationship Type="http://schemas.openxmlformats.org/officeDocument/2006/relationships/theme" Target="/ppt/slideMasters/theme/theme1.xml" Id="R15e472cc98d6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3fa39132134a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6bdcd1dbb4a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313e1f9ef46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4aa46049446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7cb7f8f3448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789ddbcfd40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246cc430740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BYGGEKOMPANIET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BYGGEKOMPANIET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HEIMVIK TROND HELGE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 NILS OLAV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HEIMVIK KJETIL  –  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HEIMVIK OLE MAGNUS  –  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HEIMVIK SVEIN EGIL  –  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RØSSLAND LISBETH HAUGSE  –  6,9 %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923 726 780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BYGGEKOMPANIET AS</a:t>
            </a:r>
          </a:p>
        </p:txBody>
      </p:sp>
    </p:spTree>
  </p:cSld>
  <p:clrMapOvr>
    <a:masterClrMapping xmlns:a="http://schemas.openxmlformats.org/drawingml/2006/main"/>
  </p:clrMapOvr>
</p:sld>
</file>