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2b360e050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22c7cffbcf40fe"/>
  </p:sldMasterIdLst>
  <p:sldIdLst>
    <p:sldId xmlns:r="http://schemas.openxmlformats.org/officeDocument/2006/relationships" id="256" r:id="R22be4cbc0d5e417d"/>
    <p:sldId xmlns:r="http://schemas.openxmlformats.org/officeDocument/2006/relationships" id="257" r:id="Rc1acf500d5a9467d"/>
    <p:sldId xmlns:r="http://schemas.openxmlformats.org/officeDocument/2006/relationships" id="258" r:id="Rc21953b7e4bd40cc"/>
    <p:sldId xmlns:r="http://schemas.openxmlformats.org/officeDocument/2006/relationships" id="259" r:id="Raa39ad6115a64752"/>
    <p:sldId xmlns:r="http://schemas.openxmlformats.org/officeDocument/2006/relationships" id="260" r:id="R36f3bf20e4c246a1"/>
    <p:sldId xmlns:r="http://schemas.openxmlformats.org/officeDocument/2006/relationships" id="261" r:id="R60b0e258aa4849ab"/>
    <p:sldId xmlns:r="http://schemas.openxmlformats.org/officeDocument/2006/relationships" id="262" r:id="R6a380f767cfb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2c7cffbcf40fe" /><Relationship Type="http://schemas.openxmlformats.org/officeDocument/2006/relationships/slide" Target="/ppt/slides/slide1.xml" Id="R22be4cbc0d5e417d" /><Relationship Type="http://schemas.openxmlformats.org/officeDocument/2006/relationships/slide" Target="/ppt/slides/slide2.xml" Id="Rc1acf500d5a9467d" /><Relationship Type="http://schemas.openxmlformats.org/officeDocument/2006/relationships/slide" Target="/ppt/slides/slide3.xml" Id="Rc21953b7e4bd40cc" /><Relationship Type="http://schemas.openxmlformats.org/officeDocument/2006/relationships/slide" Target="/ppt/slides/slide4.xml" Id="Raa39ad6115a64752" /><Relationship Type="http://schemas.openxmlformats.org/officeDocument/2006/relationships/slide" Target="/ppt/slides/slide5.xml" Id="R36f3bf20e4c246a1" /><Relationship Type="http://schemas.openxmlformats.org/officeDocument/2006/relationships/slide" Target="/ppt/slides/slide6.xml" Id="R60b0e258aa4849ab" /><Relationship Type="http://schemas.openxmlformats.org/officeDocument/2006/relationships/slide" Target="/ppt/slides/slide7.xml" Id="R6a380f767cfb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d39730047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6ebca4faa4e4e" /><Relationship Type="http://schemas.openxmlformats.org/officeDocument/2006/relationships/theme" Target="/ppt/slideMasters/theme/theme1.xml" Id="R2e12ec6ee2ca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6ebca4faa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b64bf9ec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df88264e3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4abdca077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f4f9da823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c8e6a792a4a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e73d3530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e33f799f8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LEIKVOLLEN BOLIGUTVIKLING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LEIKVOLLEN BOLIGUTVIKLING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1 047 637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−5 101 154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−12 798 701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85 314 374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VESLEFRIKK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923 729 925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LEIKVOLLEN BOLIGUTVIKLING AS</a:t>
            </a:r>
          </a:p>
        </p:txBody>
      </p:sp>
    </p:spTree>
  </p:cSld>
  <p:clrMapOvr>
    <a:masterClrMapping xmlns:a="http://schemas.openxmlformats.org/drawingml/2006/main"/>
  </p:clrMapOvr>
</p:sld>
</file>