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52bde8884e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6b1ac9e7b48dc"/>
  </p:sldMasterIdLst>
  <p:sldIdLst>
    <p:sldId xmlns:r="http://schemas.openxmlformats.org/officeDocument/2006/relationships" id="256" r:id="R58ec12f835f84971"/>
    <p:sldId xmlns:r="http://schemas.openxmlformats.org/officeDocument/2006/relationships" id="257" r:id="R235b2038ae794dd4"/>
    <p:sldId xmlns:r="http://schemas.openxmlformats.org/officeDocument/2006/relationships" id="258" r:id="R52f71653ffef4449"/>
    <p:sldId xmlns:r="http://schemas.openxmlformats.org/officeDocument/2006/relationships" id="259" r:id="R77a8f8fc806b439d"/>
    <p:sldId xmlns:r="http://schemas.openxmlformats.org/officeDocument/2006/relationships" id="260" r:id="R7d0ed05942384710"/>
    <p:sldId xmlns:r="http://schemas.openxmlformats.org/officeDocument/2006/relationships" id="261" r:id="Re7d342055fbe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6b1ac9e7b48dc" /><Relationship Type="http://schemas.openxmlformats.org/officeDocument/2006/relationships/slide" Target="/ppt/slides/slide1.xml" Id="R58ec12f835f84971" /><Relationship Type="http://schemas.openxmlformats.org/officeDocument/2006/relationships/slide" Target="/ppt/slides/slide2.xml" Id="R235b2038ae794dd4" /><Relationship Type="http://schemas.openxmlformats.org/officeDocument/2006/relationships/slide" Target="/ppt/slides/slide3.xml" Id="R52f71653ffef4449" /><Relationship Type="http://schemas.openxmlformats.org/officeDocument/2006/relationships/slide" Target="/ppt/slides/slide4.xml" Id="R77a8f8fc806b439d" /><Relationship Type="http://schemas.openxmlformats.org/officeDocument/2006/relationships/slide" Target="/ppt/slides/slide5.xml" Id="R7d0ed05942384710" /><Relationship Type="http://schemas.openxmlformats.org/officeDocument/2006/relationships/slide" Target="/ppt/slides/slide6.xml" Id="Re7d342055fbe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04d1ab2d0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eb4aa49e446f3" /><Relationship Type="http://schemas.openxmlformats.org/officeDocument/2006/relationships/theme" Target="/ppt/slideMasters/theme/theme1.xml" Id="R940f8114bbc5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2eb4aa49e4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573d8a16e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7fd06637b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49b16c676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b7662c09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1e820b7f7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091b281fe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STRØMSVÅG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STRØMSVÅG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KRISTIAN STRØMSVÅG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STRØMSVÅG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STRØMSVÅG HOLDING AS</a:t>
            </a:r>
          </a:p>
        </p:txBody>
      </p:sp>
    </p:spTree>
  </p:cSld>
  <p:clrMapOvr>
    <a:masterClrMapping xmlns:a="http://schemas.openxmlformats.org/drawingml/2006/main"/>
  </p:clrMapOvr>
</p:sld>
</file>