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fad06d755244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f8b68e02e845fc"/>
  </p:sldMasterIdLst>
  <p:sldIdLst>
    <p:sldId xmlns:r="http://schemas.openxmlformats.org/officeDocument/2006/relationships" id="256" r:id="R76816d68ed34493b"/>
    <p:sldId xmlns:r="http://schemas.openxmlformats.org/officeDocument/2006/relationships" id="257" r:id="R6bcc121aa500434d"/>
    <p:sldId xmlns:r="http://schemas.openxmlformats.org/officeDocument/2006/relationships" id="258" r:id="R5904e5e46c084d5b"/>
    <p:sldId xmlns:r="http://schemas.openxmlformats.org/officeDocument/2006/relationships" id="259" r:id="R8acdc1e9232c48a4"/>
    <p:sldId xmlns:r="http://schemas.openxmlformats.org/officeDocument/2006/relationships" id="260" r:id="Rc5eb20b5928c4f27"/>
    <p:sldId xmlns:r="http://schemas.openxmlformats.org/officeDocument/2006/relationships" id="261" r:id="R0fdcfc3a8ef34125"/>
    <p:sldId xmlns:r="http://schemas.openxmlformats.org/officeDocument/2006/relationships" id="262" r:id="R24b779fe54f144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f8b68e02e845fc" /><Relationship Type="http://schemas.openxmlformats.org/officeDocument/2006/relationships/slide" Target="/ppt/slides/slide1.xml" Id="R76816d68ed34493b" /><Relationship Type="http://schemas.openxmlformats.org/officeDocument/2006/relationships/slide" Target="/ppt/slides/slide2.xml" Id="R6bcc121aa500434d" /><Relationship Type="http://schemas.openxmlformats.org/officeDocument/2006/relationships/slide" Target="/ppt/slides/slide3.xml" Id="R5904e5e46c084d5b" /><Relationship Type="http://schemas.openxmlformats.org/officeDocument/2006/relationships/slide" Target="/ppt/slides/slide4.xml" Id="R8acdc1e9232c48a4" /><Relationship Type="http://schemas.openxmlformats.org/officeDocument/2006/relationships/slide" Target="/ppt/slides/slide5.xml" Id="Rc5eb20b5928c4f27" /><Relationship Type="http://schemas.openxmlformats.org/officeDocument/2006/relationships/slide" Target="/ppt/slides/slide6.xml" Id="R0fdcfc3a8ef34125" /><Relationship Type="http://schemas.openxmlformats.org/officeDocument/2006/relationships/slide" Target="/ppt/slides/slide7.xml" Id="R24b779fe54f144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ed8f47c3d64a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0a173f7d14b62" /><Relationship Type="http://schemas.openxmlformats.org/officeDocument/2006/relationships/theme" Target="/ppt/slideMasters/theme/theme1.xml" Id="Rbdcf945082e449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40a173f7d14b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e5f1cf58c4c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ac7c4b8ba41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d5cec95a540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e9f8fa2b14c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36880117141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e36e756ac45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ef94ef61b4d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SKJESOL EQUITY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SKJESOL EQUITY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SKJESOL EQUITY INVESTMENTS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SKJESOL EQUITY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SKJESOL EQUITY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SKJESOL EQUITY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329 263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295 518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427 790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3 855 331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3 875 804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SKJESOL EQUITY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VIDAR LARSEN SKJESOL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 SKJESOL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TØRRES SKJESOL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SKJESOL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VIDAR LARSEN SKJESOL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SKJESOL EQUITY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Trond Vidar Skjesol, Thunes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923 733 833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SKJESOL EQUITY INVESTMENTS AS</a:t>
            </a:r>
          </a:p>
        </p:txBody>
      </p:sp>
    </p:spTree>
  </p:cSld>
  <p:clrMapOvr>
    <a:masterClrMapping xmlns:a="http://schemas.openxmlformats.org/drawingml/2006/main"/>
  </p:clrMapOvr>
</p:sld>
</file>