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9569d2ee9f45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663bfe884740f4"/>
  </p:sldMasterIdLst>
  <p:sldIdLst>
    <p:sldId xmlns:r="http://schemas.openxmlformats.org/officeDocument/2006/relationships" id="256" r:id="R24d1bf7a520f4f58"/>
    <p:sldId xmlns:r="http://schemas.openxmlformats.org/officeDocument/2006/relationships" id="257" r:id="Reeca7daa55b64302"/>
    <p:sldId xmlns:r="http://schemas.openxmlformats.org/officeDocument/2006/relationships" id="258" r:id="Rfbb56d0bff994c10"/>
    <p:sldId xmlns:r="http://schemas.openxmlformats.org/officeDocument/2006/relationships" id="259" r:id="R2ab3fe5ee2a44ed8"/>
    <p:sldId xmlns:r="http://schemas.openxmlformats.org/officeDocument/2006/relationships" id="260" r:id="R213ff08e998849aa"/>
    <p:sldId xmlns:r="http://schemas.openxmlformats.org/officeDocument/2006/relationships" id="261" r:id="R098e780657cb4949"/>
    <p:sldId xmlns:r="http://schemas.openxmlformats.org/officeDocument/2006/relationships" id="262" r:id="R0cd0106a110745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63bfe884740f4" /><Relationship Type="http://schemas.openxmlformats.org/officeDocument/2006/relationships/slide" Target="/ppt/slides/slide1.xml" Id="R24d1bf7a520f4f58" /><Relationship Type="http://schemas.openxmlformats.org/officeDocument/2006/relationships/slide" Target="/ppt/slides/slide2.xml" Id="Reeca7daa55b64302" /><Relationship Type="http://schemas.openxmlformats.org/officeDocument/2006/relationships/slide" Target="/ppt/slides/slide3.xml" Id="Rfbb56d0bff994c10" /><Relationship Type="http://schemas.openxmlformats.org/officeDocument/2006/relationships/slide" Target="/ppt/slides/slide4.xml" Id="R2ab3fe5ee2a44ed8" /><Relationship Type="http://schemas.openxmlformats.org/officeDocument/2006/relationships/slide" Target="/ppt/slides/slide5.xml" Id="R213ff08e998849aa" /><Relationship Type="http://schemas.openxmlformats.org/officeDocument/2006/relationships/slide" Target="/ppt/slides/slide6.xml" Id="R098e780657cb4949" /><Relationship Type="http://schemas.openxmlformats.org/officeDocument/2006/relationships/slide" Target="/ppt/slides/slide7.xml" Id="R0cd0106a110745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b0bb1217043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43935409641c8" /><Relationship Type="http://schemas.openxmlformats.org/officeDocument/2006/relationships/theme" Target="/ppt/slideMasters/theme/theme1.xml" Id="R17adfdd9f1b84e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e43935409641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350bd19c548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077cf2c8d46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6c276156049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437672c154a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f769992704c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239c55ca14c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db417c1f449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VENNEREN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VENNEREN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1 769 392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2 705 686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GRYTNES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Christian Grytnes, Bekkeveien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923 735 232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VENNEREN AS</a:t>
            </a:r>
          </a:p>
        </p:txBody>
      </p:sp>
    </p:spTree>
  </p:cSld>
  <p:clrMapOvr>
    <a:masterClrMapping xmlns:a="http://schemas.openxmlformats.org/drawingml/2006/main"/>
  </p:clrMapOvr>
</p:sld>
</file>