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7953ba3af84f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657169b2e0404f"/>
  </p:sldMasterIdLst>
  <p:sldIdLst>
    <p:sldId xmlns:r="http://schemas.openxmlformats.org/officeDocument/2006/relationships" id="256" r:id="Rab5168564f4a407c"/>
    <p:sldId xmlns:r="http://schemas.openxmlformats.org/officeDocument/2006/relationships" id="257" r:id="Rc750a200ded14171"/>
    <p:sldId xmlns:r="http://schemas.openxmlformats.org/officeDocument/2006/relationships" id="258" r:id="Rcfe692e803ad4e94"/>
    <p:sldId xmlns:r="http://schemas.openxmlformats.org/officeDocument/2006/relationships" id="259" r:id="Rbaf860dff042466f"/>
    <p:sldId xmlns:r="http://schemas.openxmlformats.org/officeDocument/2006/relationships" id="260" r:id="Re21a7a4291694613"/>
    <p:sldId xmlns:r="http://schemas.openxmlformats.org/officeDocument/2006/relationships" id="261" r:id="Ree27d8eb16cb41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657169b2e0404f" /><Relationship Type="http://schemas.openxmlformats.org/officeDocument/2006/relationships/slide" Target="/ppt/slides/slide1.xml" Id="Rab5168564f4a407c" /><Relationship Type="http://schemas.openxmlformats.org/officeDocument/2006/relationships/slide" Target="/ppt/slides/slide2.xml" Id="Rc750a200ded14171" /><Relationship Type="http://schemas.openxmlformats.org/officeDocument/2006/relationships/slide" Target="/ppt/slides/slide3.xml" Id="Rcfe692e803ad4e94" /><Relationship Type="http://schemas.openxmlformats.org/officeDocument/2006/relationships/slide" Target="/ppt/slides/slide4.xml" Id="Rbaf860dff042466f" /><Relationship Type="http://schemas.openxmlformats.org/officeDocument/2006/relationships/slide" Target="/ppt/slides/slide5.xml" Id="Re21a7a4291694613" /><Relationship Type="http://schemas.openxmlformats.org/officeDocument/2006/relationships/slide" Target="/ppt/slides/slide6.xml" Id="Ree27d8eb16cb41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a91a1ed51e4c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7eb91c2bd44ba" /><Relationship Type="http://schemas.openxmlformats.org/officeDocument/2006/relationships/theme" Target="/ppt/slideMasters/theme/theme1.xml" Id="Rd92883836af44d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d7eb91c2bd44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582e12627e41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49c741b9364f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71eb647fdd4a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02fd295f1243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618a6751d641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5c39bcb51e42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HYLANDER V&amp;S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HYLANDER V&amp;S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HYLANDER V&amp;S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HYLANDER V&amp;S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HYLANDER V&amp;S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HYLANDER V&amp;S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Iversens vei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0972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923 735 321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HYLANDER V&amp;S AS</a:t>
            </a:r>
          </a:p>
        </p:txBody>
      </p:sp>
    </p:spTree>
  </p:cSld>
  <p:clrMapOvr>
    <a:masterClrMapping xmlns:a="http://schemas.openxmlformats.org/drawingml/2006/main"/>
  </p:clrMapOvr>
</p:sld>
</file>