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c7076b86c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70f39a814462f"/>
  </p:sldMasterIdLst>
  <p:sldIdLst>
    <p:sldId xmlns:r="http://schemas.openxmlformats.org/officeDocument/2006/relationships" id="256" r:id="R35b429d3574c4c08"/>
    <p:sldId xmlns:r="http://schemas.openxmlformats.org/officeDocument/2006/relationships" id="257" r:id="Reaea55e3fa274fe7"/>
    <p:sldId xmlns:r="http://schemas.openxmlformats.org/officeDocument/2006/relationships" id="258" r:id="R962235a8994540ac"/>
    <p:sldId xmlns:r="http://schemas.openxmlformats.org/officeDocument/2006/relationships" id="259" r:id="R77061d1a309c41cc"/>
    <p:sldId xmlns:r="http://schemas.openxmlformats.org/officeDocument/2006/relationships" id="260" r:id="R5f753cf390c14cba"/>
    <p:sldId xmlns:r="http://schemas.openxmlformats.org/officeDocument/2006/relationships" id="261" r:id="R7a5271ff052b4614"/>
    <p:sldId xmlns:r="http://schemas.openxmlformats.org/officeDocument/2006/relationships" id="262" r:id="Raa23f0f234c545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70f39a814462f" /><Relationship Type="http://schemas.openxmlformats.org/officeDocument/2006/relationships/slide" Target="/ppt/slides/slide1.xml" Id="R35b429d3574c4c08" /><Relationship Type="http://schemas.openxmlformats.org/officeDocument/2006/relationships/slide" Target="/ppt/slides/slide2.xml" Id="Reaea55e3fa274fe7" /><Relationship Type="http://schemas.openxmlformats.org/officeDocument/2006/relationships/slide" Target="/ppt/slides/slide3.xml" Id="R962235a8994540ac" /><Relationship Type="http://schemas.openxmlformats.org/officeDocument/2006/relationships/slide" Target="/ppt/slides/slide4.xml" Id="R77061d1a309c41cc" /><Relationship Type="http://schemas.openxmlformats.org/officeDocument/2006/relationships/slide" Target="/ppt/slides/slide5.xml" Id="R5f753cf390c14cba" /><Relationship Type="http://schemas.openxmlformats.org/officeDocument/2006/relationships/slide" Target="/ppt/slides/slide6.xml" Id="R7a5271ff052b4614" /><Relationship Type="http://schemas.openxmlformats.org/officeDocument/2006/relationships/slide" Target="/ppt/slides/slide7.xml" Id="Raa23f0f234c545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50bc0f228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ecafc52f4e73" /><Relationship Type="http://schemas.openxmlformats.org/officeDocument/2006/relationships/theme" Target="/ppt/slideMasters/theme/theme1.xml" Id="Rb72010d34133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9ecafc52f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53615afa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de3b57d1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2b5923e1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4d090242c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93e22b3b4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ddd90c6ea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062aeb08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HYLANDER V&amp;S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HYLANDER V&amp;S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TARIK EL MOUTAOUAKKEL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Iversens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HYLANDER V&amp;S AS</a:t>
            </a:r>
          </a:p>
        </p:txBody>
      </p:sp>
    </p:spTree>
  </p:cSld>
  <p:clrMapOvr>
    <a:masterClrMapping xmlns:a="http://schemas.openxmlformats.org/drawingml/2006/main"/>
  </p:clrMapOvr>
</p:sld>
</file>