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6d7659c64244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6ae7d8d6a5400e"/>
  </p:sldMasterIdLst>
  <p:sldIdLst>
    <p:sldId xmlns:r="http://schemas.openxmlformats.org/officeDocument/2006/relationships" id="256" r:id="Rfd50d0bca93845e3"/>
    <p:sldId xmlns:r="http://schemas.openxmlformats.org/officeDocument/2006/relationships" id="257" r:id="R38f995262c5d4f29"/>
    <p:sldId xmlns:r="http://schemas.openxmlformats.org/officeDocument/2006/relationships" id="258" r:id="R0172da57f7a34aa3"/>
    <p:sldId xmlns:r="http://schemas.openxmlformats.org/officeDocument/2006/relationships" id="259" r:id="R5b633b680fd84733"/>
    <p:sldId xmlns:r="http://schemas.openxmlformats.org/officeDocument/2006/relationships" id="260" r:id="R1686540c8ec4438d"/>
    <p:sldId xmlns:r="http://schemas.openxmlformats.org/officeDocument/2006/relationships" id="261" r:id="Rf6e0c2a12638482d"/>
    <p:sldId xmlns:r="http://schemas.openxmlformats.org/officeDocument/2006/relationships" id="262" r:id="R8ba4037d5c03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ae7d8d6a5400e" /><Relationship Type="http://schemas.openxmlformats.org/officeDocument/2006/relationships/slide" Target="/ppt/slides/slide1.xml" Id="Rfd50d0bca93845e3" /><Relationship Type="http://schemas.openxmlformats.org/officeDocument/2006/relationships/slide" Target="/ppt/slides/slide2.xml" Id="R38f995262c5d4f29" /><Relationship Type="http://schemas.openxmlformats.org/officeDocument/2006/relationships/slide" Target="/ppt/slides/slide3.xml" Id="R0172da57f7a34aa3" /><Relationship Type="http://schemas.openxmlformats.org/officeDocument/2006/relationships/slide" Target="/ppt/slides/slide4.xml" Id="R5b633b680fd84733" /><Relationship Type="http://schemas.openxmlformats.org/officeDocument/2006/relationships/slide" Target="/ppt/slides/slide5.xml" Id="R1686540c8ec4438d" /><Relationship Type="http://schemas.openxmlformats.org/officeDocument/2006/relationships/slide" Target="/ppt/slides/slide6.xml" Id="Rf6e0c2a12638482d" /><Relationship Type="http://schemas.openxmlformats.org/officeDocument/2006/relationships/slide" Target="/ppt/slides/slide7.xml" Id="R8ba4037d5c03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42b64563f547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f78be4b544b75" /><Relationship Type="http://schemas.openxmlformats.org/officeDocument/2006/relationships/theme" Target="/ppt/slideMasters/theme/theme1.xml" Id="R8607c659db5240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5f78be4b544b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c1211b425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66cee03dd4b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30e6f2a84443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43ff89e6ec41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3c4b038db44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7186c353647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d8ca3f3f940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ADAPTABLE INTERIORS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ADAPTABLE INTERIORS AS ble etablert [år] og holder til i Nittedal.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SOMMERSNØ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Johan Blomberg, Ringveien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1482 Nittedal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923 735 682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ADAPTABLE INTERIORS AS</a:t>
            </a:r>
          </a:p>
        </p:txBody>
      </p:sp>
    </p:spTree>
  </p:cSld>
  <p:clrMapOvr>
    <a:masterClrMapping xmlns:a="http://schemas.openxmlformats.org/drawingml/2006/main"/>
  </p:clrMapOvr>
</p:sld>
</file>