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e4199d03de4c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ccbb11e89d47dc"/>
  </p:sldMasterIdLst>
  <p:sldIdLst>
    <p:sldId xmlns:r="http://schemas.openxmlformats.org/officeDocument/2006/relationships" id="256" r:id="R3ddda351801c4953"/>
    <p:sldId xmlns:r="http://schemas.openxmlformats.org/officeDocument/2006/relationships" id="257" r:id="R207e4736ed0b4e00"/>
    <p:sldId xmlns:r="http://schemas.openxmlformats.org/officeDocument/2006/relationships" id="258" r:id="R8d8e40ee9998432c"/>
    <p:sldId xmlns:r="http://schemas.openxmlformats.org/officeDocument/2006/relationships" id="259" r:id="R5b06626684124fec"/>
    <p:sldId xmlns:r="http://schemas.openxmlformats.org/officeDocument/2006/relationships" id="260" r:id="R9bef4f8441bc47c9"/>
    <p:sldId xmlns:r="http://schemas.openxmlformats.org/officeDocument/2006/relationships" id="261" r:id="R9c030cd658a5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cbb11e89d47dc" /><Relationship Type="http://schemas.openxmlformats.org/officeDocument/2006/relationships/slide" Target="/ppt/slides/slide1.xml" Id="R3ddda351801c4953" /><Relationship Type="http://schemas.openxmlformats.org/officeDocument/2006/relationships/slide" Target="/ppt/slides/slide2.xml" Id="R207e4736ed0b4e00" /><Relationship Type="http://schemas.openxmlformats.org/officeDocument/2006/relationships/slide" Target="/ppt/slides/slide3.xml" Id="R8d8e40ee9998432c" /><Relationship Type="http://schemas.openxmlformats.org/officeDocument/2006/relationships/slide" Target="/ppt/slides/slide4.xml" Id="R5b06626684124fec" /><Relationship Type="http://schemas.openxmlformats.org/officeDocument/2006/relationships/slide" Target="/ppt/slides/slide5.xml" Id="R9bef4f8441bc47c9" /><Relationship Type="http://schemas.openxmlformats.org/officeDocument/2006/relationships/slide" Target="/ppt/slides/slide6.xml" Id="R9c030cd658a5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7f0a41b8d46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38fd9a08c46e8" /><Relationship Type="http://schemas.openxmlformats.org/officeDocument/2006/relationships/theme" Target="/ppt/slideMasters/theme/theme1.xml" Id="R7086c1a0437f43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a38fd9a08c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e9ce7442749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c2042219d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4ad516a3144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436b73b59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45a15882944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65e2e43e5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HOVDE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Kveldsolgata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8618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923 737 294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HOLDING AS</a:t>
            </a:r>
          </a:p>
        </p:txBody>
      </p:sp>
    </p:spTree>
  </p:cSld>
  <p:clrMapOvr>
    <a:masterClrMapping xmlns:a="http://schemas.openxmlformats.org/drawingml/2006/main"/>
  </p:clrMapOvr>
</p:sld>
</file>