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74ae194fa43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e99647e2a44c26"/>
  </p:sldMasterIdLst>
  <p:sldIdLst>
    <p:sldId xmlns:r="http://schemas.openxmlformats.org/officeDocument/2006/relationships" id="256" r:id="R91c38466353a4f03"/>
    <p:sldId xmlns:r="http://schemas.openxmlformats.org/officeDocument/2006/relationships" id="257" r:id="R45d797aa5b314108"/>
    <p:sldId xmlns:r="http://schemas.openxmlformats.org/officeDocument/2006/relationships" id="258" r:id="R4617827e82274b26"/>
    <p:sldId xmlns:r="http://schemas.openxmlformats.org/officeDocument/2006/relationships" id="259" r:id="R20672a745d0d4c08"/>
    <p:sldId xmlns:r="http://schemas.openxmlformats.org/officeDocument/2006/relationships" id="260" r:id="R8d8a067efe0641b3"/>
    <p:sldId xmlns:r="http://schemas.openxmlformats.org/officeDocument/2006/relationships" id="261" r:id="R4810706ee1eb41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99647e2a44c26" /><Relationship Type="http://schemas.openxmlformats.org/officeDocument/2006/relationships/slide" Target="/ppt/slides/slide1.xml" Id="R91c38466353a4f03" /><Relationship Type="http://schemas.openxmlformats.org/officeDocument/2006/relationships/slide" Target="/ppt/slides/slide2.xml" Id="R45d797aa5b314108" /><Relationship Type="http://schemas.openxmlformats.org/officeDocument/2006/relationships/slide" Target="/ppt/slides/slide3.xml" Id="R4617827e82274b26" /><Relationship Type="http://schemas.openxmlformats.org/officeDocument/2006/relationships/slide" Target="/ppt/slides/slide4.xml" Id="R20672a745d0d4c08" /><Relationship Type="http://schemas.openxmlformats.org/officeDocument/2006/relationships/slide" Target="/ppt/slides/slide5.xml" Id="R8d8a067efe0641b3" /><Relationship Type="http://schemas.openxmlformats.org/officeDocument/2006/relationships/slide" Target="/ppt/slides/slide6.xml" Id="R4810706ee1eb41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85cb13c38546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5a53ccdcb4d34" /><Relationship Type="http://schemas.openxmlformats.org/officeDocument/2006/relationships/theme" Target="/ppt/slideMasters/theme/theme1.xml" Id="Rc20946b6c69444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35a53ccdcb4d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dc1f7c6a448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aa54dc0ca4a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3b0611c9e49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3f4e3f58946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e7faeffc846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9603d28364d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SØR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STERKT DESIGN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923 738 401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SØR AS</a:t>
            </a:r>
          </a:p>
        </p:txBody>
      </p:sp>
    </p:spTree>
  </p:cSld>
  <p:clrMapOvr>
    <a:masterClrMapping xmlns:a="http://schemas.openxmlformats.org/drawingml/2006/main"/>
  </p:clrMapOvr>
</p:sld>
</file>