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7be4e8839944d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e41185bd394bd7"/>
  </p:sldMasterIdLst>
  <p:sldIdLst>
    <p:sldId xmlns:r="http://schemas.openxmlformats.org/officeDocument/2006/relationships" id="256" r:id="R0295778a2d8940ef"/>
    <p:sldId xmlns:r="http://schemas.openxmlformats.org/officeDocument/2006/relationships" id="257" r:id="Rd7bc8baf4924421c"/>
    <p:sldId xmlns:r="http://schemas.openxmlformats.org/officeDocument/2006/relationships" id="258" r:id="R7f2f3556be8a46e3"/>
    <p:sldId xmlns:r="http://schemas.openxmlformats.org/officeDocument/2006/relationships" id="259" r:id="Reb86fb280ab44a32"/>
    <p:sldId xmlns:r="http://schemas.openxmlformats.org/officeDocument/2006/relationships" id="260" r:id="Rdd5a12eb8b0e4508"/>
    <p:sldId xmlns:r="http://schemas.openxmlformats.org/officeDocument/2006/relationships" id="261" r:id="R2987e181975e4cac"/>
    <p:sldId xmlns:r="http://schemas.openxmlformats.org/officeDocument/2006/relationships" id="262" r:id="R3f5020d0cc0d46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e41185bd394bd7" /><Relationship Type="http://schemas.openxmlformats.org/officeDocument/2006/relationships/slide" Target="/ppt/slides/slide1.xml" Id="R0295778a2d8940ef" /><Relationship Type="http://schemas.openxmlformats.org/officeDocument/2006/relationships/slide" Target="/ppt/slides/slide2.xml" Id="Rd7bc8baf4924421c" /><Relationship Type="http://schemas.openxmlformats.org/officeDocument/2006/relationships/slide" Target="/ppt/slides/slide3.xml" Id="R7f2f3556be8a46e3" /><Relationship Type="http://schemas.openxmlformats.org/officeDocument/2006/relationships/slide" Target="/ppt/slides/slide4.xml" Id="Reb86fb280ab44a32" /><Relationship Type="http://schemas.openxmlformats.org/officeDocument/2006/relationships/slide" Target="/ppt/slides/slide5.xml" Id="Rdd5a12eb8b0e4508" /><Relationship Type="http://schemas.openxmlformats.org/officeDocument/2006/relationships/slide" Target="/ppt/slides/slide6.xml" Id="R2987e181975e4cac" /><Relationship Type="http://schemas.openxmlformats.org/officeDocument/2006/relationships/slide" Target="/ppt/slides/slide7.xml" Id="R3f5020d0cc0d46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af10fb47154f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4c182741504ea0" /><Relationship Type="http://schemas.openxmlformats.org/officeDocument/2006/relationships/theme" Target="/ppt/slideMasters/theme/theme1.xml" Id="R4daa4265122c45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84c182741504ea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e70a80c6b44d4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399fcab37e49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f4f766e3384d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36d85fb51048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a1dc1d0c2d4a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3f849afecc488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ba4b3b502d40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AIDER FREDRIKSTAD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FREDRIKSTAD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AIDER FREDRIKSTAD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FREDRIKSTAD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FREDRIKSTAD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FREDRIKSTAD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15 014 477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1 798 423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1 298 061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2 448 061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5 861 065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FREDRIKSTAD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AIDER KONSERN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FREDRIKSTAD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923 740 848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FREDRIKSTAD AS</a:t>
            </a:r>
          </a:p>
        </p:txBody>
      </p:sp>
    </p:spTree>
  </p:cSld>
  <p:clrMapOvr>
    <a:masterClrMapping xmlns:a="http://schemas.openxmlformats.org/drawingml/2006/main"/>
  </p:clrMapOvr>
</p:sld>
</file>