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af18d5014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21075c6b84c6c"/>
  </p:sldMasterIdLst>
  <p:sldIdLst>
    <p:sldId xmlns:r="http://schemas.openxmlformats.org/officeDocument/2006/relationships" id="256" r:id="R82470ba81c514e34"/>
    <p:sldId xmlns:r="http://schemas.openxmlformats.org/officeDocument/2006/relationships" id="257" r:id="R964b61c0e9f8403c"/>
    <p:sldId xmlns:r="http://schemas.openxmlformats.org/officeDocument/2006/relationships" id="258" r:id="Rd4b85e15bbc349ac"/>
    <p:sldId xmlns:r="http://schemas.openxmlformats.org/officeDocument/2006/relationships" id="259" r:id="R42b1682018c844a9"/>
    <p:sldId xmlns:r="http://schemas.openxmlformats.org/officeDocument/2006/relationships" id="260" r:id="R864086d13ac54e4a"/>
    <p:sldId xmlns:r="http://schemas.openxmlformats.org/officeDocument/2006/relationships" id="261" r:id="Rb41b554d4568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21075c6b84c6c" /><Relationship Type="http://schemas.openxmlformats.org/officeDocument/2006/relationships/slide" Target="/ppt/slides/slide1.xml" Id="R82470ba81c514e34" /><Relationship Type="http://schemas.openxmlformats.org/officeDocument/2006/relationships/slide" Target="/ppt/slides/slide2.xml" Id="R964b61c0e9f8403c" /><Relationship Type="http://schemas.openxmlformats.org/officeDocument/2006/relationships/slide" Target="/ppt/slides/slide3.xml" Id="Rd4b85e15bbc349ac" /><Relationship Type="http://schemas.openxmlformats.org/officeDocument/2006/relationships/slide" Target="/ppt/slides/slide4.xml" Id="R42b1682018c844a9" /><Relationship Type="http://schemas.openxmlformats.org/officeDocument/2006/relationships/slide" Target="/ppt/slides/slide5.xml" Id="R864086d13ac54e4a" /><Relationship Type="http://schemas.openxmlformats.org/officeDocument/2006/relationships/slide" Target="/ppt/slides/slide6.xml" Id="Rb41b554d4568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d9f290e8b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243af81cc4abc" /><Relationship Type="http://schemas.openxmlformats.org/officeDocument/2006/relationships/theme" Target="/ppt/slideMasters/theme/theme1.xml" Id="R887f7674576d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243af81cc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ab717a342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077cfd3d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6365173c0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aae581715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4a3dfd959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e5f78863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Sparebanken Vest, 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