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b3966fafdd42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f54bce2dce46f2"/>
  </p:sldMasterIdLst>
  <p:sldIdLst>
    <p:sldId xmlns:r="http://schemas.openxmlformats.org/officeDocument/2006/relationships" id="256" r:id="Re976f3dc50da4ac5"/>
    <p:sldId xmlns:r="http://schemas.openxmlformats.org/officeDocument/2006/relationships" id="257" r:id="R747791c4cb0a484d"/>
    <p:sldId xmlns:r="http://schemas.openxmlformats.org/officeDocument/2006/relationships" id="258" r:id="Rd94c1d6dfe744fb4"/>
    <p:sldId xmlns:r="http://schemas.openxmlformats.org/officeDocument/2006/relationships" id="259" r:id="R200fbcb85e9b4314"/>
    <p:sldId xmlns:r="http://schemas.openxmlformats.org/officeDocument/2006/relationships" id="260" r:id="Rbefeaae6a17d43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f54bce2dce46f2" /><Relationship Type="http://schemas.openxmlformats.org/officeDocument/2006/relationships/slide" Target="/ppt/slides/slide1.xml" Id="Re976f3dc50da4ac5" /><Relationship Type="http://schemas.openxmlformats.org/officeDocument/2006/relationships/slide" Target="/ppt/slides/slide2.xml" Id="R747791c4cb0a484d" /><Relationship Type="http://schemas.openxmlformats.org/officeDocument/2006/relationships/slide" Target="/ppt/slides/slide3.xml" Id="Rd94c1d6dfe744fb4" /><Relationship Type="http://schemas.openxmlformats.org/officeDocument/2006/relationships/slide" Target="/ppt/slides/slide4.xml" Id="R200fbcb85e9b4314" /><Relationship Type="http://schemas.openxmlformats.org/officeDocument/2006/relationships/slide" Target="/ppt/slides/slide5.xml" Id="Rbefeaae6a17d43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b16fe621c242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65dd362ac4fa5" /><Relationship Type="http://schemas.openxmlformats.org/officeDocument/2006/relationships/theme" Target="/ppt/slideMasters/theme/theme1.xml" Id="R5b8151eee1cc4e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a65dd362ac4f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f32a7ad4240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113105e494d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1d43d10204b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878d368c845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bd8f43fff40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SPAREBANKEN NORGE, VEST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VEST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SPAREBANKEN NORGE, VEST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VEST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VEST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VEST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Sparebanken Vest, Jonsvollsgaten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5011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55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923 743 359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VEST</a:t>
            </a:r>
          </a:p>
        </p:txBody>
      </p:sp>
    </p:spTree>
  </p:cSld>
  <p:clrMapOvr>
    <a:masterClrMapping xmlns:a="http://schemas.openxmlformats.org/drawingml/2006/main"/>
  </p:clrMapOvr>
</p:sld>
</file>