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db8cd23f85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f0a8b654c746ec"/>
  </p:sldMasterIdLst>
  <p:sldIdLst>
    <p:sldId xmlns:r="http://schemas.openxmlformats.org/officeDocument/2006/relationships" id="256" r:id="R9cf8313ca44241da"/>
    <p:sldId xmlns:r="http://schemas.openxmlformats.org/officeDocument/2006/relationships" id="257" r:id="R28dc355a36874f6a"/>
    <p:sldId xmlns:r="http://schemas.openxmlformats.org/officeDocument/2006/relationships" id="258" r:id="R5090af5651634297"/>
    <p:sldId xmlns:r="http://schemas.openxmlformats.org/officeDocument/2006/relationships" id="259" r:id="R464611ab12384890"/>
    <p:sldId xmlns:r="http://schemas.openxmlformats.org/officeDocument/2006/relationships" id="260" r:id="R64072fe651be499e"/>
    <p:sldId xmlns:r="http://schemas.openxmlformats.org/officeDocument/2006/relationships" id="261" r:id="R0d952681a60c415b"/>
    <p:sldId xmlns:r="http://schemas.openxmlformats.org/officeDocument/2006/relationships" id="262" r:id="R97765c734b75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0a8b654c746ec" /><Relationship Type="http://schemas.openxmlformats.org/officeDocument/2006/relationships/slide" Target="/ppt/slides/slide1.xml" Id="R9cf8313ca44241da" /><Relationship Type="http://schemas.openxmlformats.org/officeDocument/2006/relationships/slide" Target="/ppt/slides/slide2.xml" Id="R28dc355a36874f6a" /><Relationship Type="http://schemas.openxmlformats.org/officeDocument/2006/relationships/slide" Target="/ppt/slides/slide3.xml" Id="R5090af5651634297" /><Relationship Type="http://schemas.openxmlformats.org/officeDocument/2006/relationships/slide" Target="/ppt/slides/slide4.xml" Id="R464611ab12384890" /><Relationship Type="http://schemas.openxmlformats.org/officeDocument/2006/relationships/slide" Target="/ppt/slides/slide5.xml" Id="R64072fe651be499e" /><Relationship Type="http://schemas.openxmlformats.org/officeDocument/2006/relationships/slide" Target="/ppt/slides/slide6.xml" Id="R0d952681a60c415b" /><Relationship Type="http://schemas.openxmlformats.org/officeDocument/2006/relationships/slide" Target="/ppt/slides/slide7.xml" Id="R97765c734b75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92752db53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0e845f3724ce6" /><Relationship Type="http://schemas.openxmlformats.org/officeDocument/2006/relationships/theme" Target="/ppt/slideMasters/theme/theme1.xml" Id="Rd53a9eb4f3fb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0e845f372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37d75654941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a2f9fa7d14d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d2028904c43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da1425d2247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11ba2983445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e0bafb82442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0ce26492742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32 283 327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