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d7630798d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60cec380ea4b6b"/>
  </p:sldMasterIdLst>
  <p:sldIdLst>
    <p:sldId xmlns:r="http://schemas.openxmlformats.org/officeDocument/2006/relationships" id="256" r:id="R19fd1588c2554058"/>
    <p:sldId xmlns:r="http://schemas.openxmlformats.org/officeDocument/2006/relationships" id="257" r:id="R1d5326d5c5b2450b"/>
    <p:sldId xmlns:r="http://schemas.openxmlformats.org/officeDocument/2006/relationships" id="258" r:id="R54b60c1df0eb45e7"/>
    <p:sldId xmlns:r="http://schemas.openxmlformats.org/officeDocument/2006/relationships" id="259" r:id="R8bc1f6537b504712"/>
    <p:sldId xmlns:r="http://schemas.openxmlformats.org/officeDocument/2006/relationships" id="260" r:id="Rd56efb8e322a4016"/>
    <p:sldId xmlns:r="http://schemas.openxmlformats.org/officeDocument/2006/relationships" id="261" r:id="R75d8a21d4989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0cec380ea4b6b" /><Relationship Type="http://schemas.openxmlformats.org/officeDocument/2006/relationships/slide" Target="/ppt/slides/slide1.xml" Id="R19fd1588c2554058" /><Relationship Type="http://schemas.openxmlformats.org/officeDocument/2006/relationships/slide" Target="/ppt/slides/slide2.xml" Id="R1d5326d5c5b2450b" /><Relationship Type="http://schemas.openxmlformats.org/officeDocument/2006/relationships/slide" Target="/ppt/slides/slide3.xml" Id="R54b60c1df0eb45e7" /><Relationship Type="http://schemas.openxmlformats.org/officeDocument/2006/relationships/slide" Target="/ppt/slides/slide4.xml" Id="R8bc1f6537b504712" /><Relationship Type="http://schemas.openxmlformats.org/officeDocument/2006/relationships/slide" Target="/ppt/slides/slide5.xml" Id="Rd56efb8e322a4016" /><Relationship Type="http://schemas.openxmlformats.org/officeDocument/2006/relationships/slide" Target="/ppt/slides/slide6.xml" Id="R75d8a21d4989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7b20a3bc741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6fde305094909" /><Relationship Type="http://schemas.openxmlformats.org/officeDocument/2006/relationships/theme" Target="/ppt/slideMasters/theme/theme1.xml" Id="R37a6d2c7c16a4d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d6fde3050949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dbb7e2a23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b07fe40344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78eeeb116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b6ae2e7aa49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8b8364538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7bd86bf1f4a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HAUKÅS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HAUKÅS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HAUKÅS HOLDING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HAUKÅS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HAUKÅS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HAUKÅS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HAUKÅS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HAUKÅS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Eidemsbakken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923 744 304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HAUKÅS HOLDING AS</a:t>
            </a:r>
          </a:p>
        </p:txBody>
      </p:sp>
    </p:spTree>
  </p:cSld>
  <p:clrMapOvr>
    <a:masterClrMapping xmlns:a="http://schemas.openxmlformats.org/drawingml/2006/main"/>
  </p:clrMapOvr>
</p:sld>
</file>