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e0ea3c0adb42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77e59281cd4760"/>
  </p:sldMasterIdLst>
  <p:sldIdLst>
    <p:sldId xmlns:r="http://schemas.openxmlformats.org/officeDocument/2006/relationships" id="256" r:id="Ra3aa97c645164e36"/>
    <p:sldId xmlns:r="http://schemas.openxmlformats.org/officeDocument/2006/relationships" id="257" r:id="Rcd14767582994c1e"/>
    <p:sldId xmlns:r="http://schemas.openxmlformats.org/officeDocument/2006/relationships" id="258" r:id="Rbd5434f97f794efe"/>
    <p:sldId xmlns:r="http://schemas.openxmlformats.org/officeDocument/2006/relationships" id="259" r:id="R19b321383f624fcb"/>
    <p:sldId xmlns:r="http://schemas.openxmlformats.org/officeDocument/2006/relationships" id="260" r:id="R4ce5a682e76d4089"/>
    <p:sldId xmlns:r="http://schemas.openxmlformats.org/officeDocument/2006/relationships" id="261" r:id="Rb7225fefa0ce4b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7e59281cd4760" /><Relationship Type="http://schemas.openxmlformats.org/officeDocument/2006/relationships/slide" Target="/ppt/slides/slide1.xml" Id="Ra3aa97c645164e36" /><Relationship Type="http://schemas.openxmlformats.org/officeDocument/2006/relationships/slide" Target="/ppt/slides/slide2.xml" Id="Rcd14767582994c1e" /><Relationship Type="http://schemas.openxmlformats.org/officeDocument/2006/relationships/slide" Target="/ppt/slides/slide3.xml" Id="Rbd5434f97f794efe" /><Relationship Type="http://schemas.openxmlformats.org/officeDocument/2006/relationships/slide" Target="/ppt/slides/slide4.xml" Id="R19b321383f624fcb" /><Relationship Type="http://schemas.openxmlformats.org/officeDocument/2006/relationships/slide" Target="/ppt/slides/slide5.xml" Id="R4ce5a682e76d4089" /><Relationship Type="http://schemas.openxmlformats.org/officeDocument/2006/relationships/slide" Target="/ppt/slides/slide6.xml" Id="Rb7225fefa0ce4b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fe8fc684740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7c6930cf74618" /><Relationship Type="http://schemas.openxmlformats.org/officeDocument/2006/relationships/theme" Target="/ppt/slideMasters/theme/theme1.xml" Id="R63ecc238b4fd47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07c6930cf746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3ac15ac274f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73785f3d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1716410ed46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e084b695841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9b088fb6c48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6fbb6eb3644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HOTELL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THAREND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923 745 920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HOTELL AS</a:t>
            </a:r>
          </a:p>
        </p:txBody>
      </p:sp>
    </p:spTree>
  </p:cSld>
  <p:clrMapOvr>
    <a:masterClrMapping xmlns:a="http://schemas.openxmlformats.org/drawingml/2006/main"/>
  </p:clrMapOvr>
</p:sld>
</file>