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68714645d2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6a542c16c94006"/>
  </p:sldMasterIdLst>
  <p:sldIdLst>
    <p:sldId xmlns:r="http://schemas.openxmlformats.org/officeDocument/2006/relationships" id="256" r:id="R649a1e6f007f4af8"/>
    <p:sldId xmlns:r="http://schemas.openxmlformats.org/officeDocument/2006/relationships" id="257" r:id="R7ac22e0ae69a4580"/>
    <p:sldId xmlns:r="http://schemas.openxmlformats.org/officeDocument/2006/relationships" id="258" r:id="R812ff91faa244173"/>
    <p:sldId xmlns:r="http://schemas.openxmlformats.org/officeDocument/2006/relationships" id="259" r:id="R01d4eff6e2b345c3"/>
    <p:sldId xmlns:r="http://schemas.openxmlformats.org/officeDocument/2006/relationships" id="260" r:id="R9db0f8477b734eaa"/>
    <p:sldId xmlns:r="http://schemas.openxmlformats.org/officeDocument/2006/relationships" id="261" r:id="R48931bd2c2164378"/>
    <p:sldId xmlns:r="http://schemas.openxmlformats.org/officeDocument/2006/relationships" id="262" r:id="R85a418a110814a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6a542c16c94006" /><Relationship Type="http://schemas.openxmlformats.org/officeDocument/2006/relationships/slide" Target="/ppt/slides/slide1.xml" Id="R649a1e6f007f4af8" /><Relationship Type="http://schemas.openxmlformats.org/officeDocument/2006/relationships/slide" Target="/ppt/slides/slide2.xml" Id="R7ac22e0ae69a4580" /><Relationship Type="http://schemas.openxmlformats.org/officeDocument/2006/relationships/slide" Target="/ppt/slides/slide3.xml" Id="R812ff91faa244173" /><Relationship Type="http://schemas.openxmlformats.org/officeDocument/2006/relationships/slide" Target="/ppt/slides/slide4.xml" Id="R01d4eff6e2b345c3" /><Relationship Type="http://schemas.openxmlformats.org/officeDocument/2006/relationships/slide" Target="/ppt/slides/slide5.xml" Id="R9db0f8477b734eaa" /><Relationship Type="http://schemas.openxmlformats.org/officeDocument/2006/relationships/slide" Target="/ppt/slides/slide6.xml" Id="R48931bd2c2164378" /><Relationship Type="http://schemas.openxmlformats.org/officeDocument/2006/relationships/slide" Target="/ppt/slides/slide7.xml" Id="R85a418a110814a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8e511c4b6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413f467c14112" /><Relationship Type="http://schemas.openxmlformats.org/officeDocument/2006/relationships/theme" Target="/ppt/slideMasters/theme/theme1.xml" Id="Re0cf4a0154ed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b413f467c1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5e035dedc41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6fd32106f45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ec0738748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fec641b6d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2a7594f51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6a24c434d4f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b0437d46784c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1 708 517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−4 529 586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400 446 465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418 882 599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EIDECA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EVIANE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EVIK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EIDESVIK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VEIDE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923 746 056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EVIK AS</a:t>
            </a:r>
          </a:p>
        </p:txBody>
      </p:sp>
    </p:spTree>
  </p:cSld>
  <p:clrMapOvr>
    <a:masterClrMapping xmlns:a="http://schemas.openxmlformats.org/drawingml/2006/main"/>
  </p:clrMapOvr>
</p:sld>
</file>