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51dc2c99a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570def77a4133"/>
  </p:sldMasterIdLst>
  <p:sldIdLst>
    <p:sldId xmlns:r="http://schemas.openxmlformats.org/officeDocument/2006/relationships" id="256" r:id="R2b65467ba53a448d"/>
    <p:sldId xmlns:r="http://schemas.openxmlformats.org/officeDocument/2006/relationships" id="257" r:id="R106f69cc4eed416f"/>
    <p:sldId xmlns:r="http://schemas.openxmlformats.org/officeDocument/2006/relationships" id="258" r:id="Rb24e4460f26d49d2"/>
    <p:sldId xmlns:r="http://schemas.openxmlformats.org/officeDocument/2006/relationships" id="259" r:id="Rdfdad5726bad4b50"/>
    <p:sldId xmlns:r="http://schemas.openxmlformats.org/officeDocument/2006/relationships" id="260" r:id="Rc471549fd2a84431"/>
    <p:sldId xmlns:r="http://schemas.openxmlformats.org/officeDocument/2006/relationships" id="261" r:id="R6297e26a5829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570def77a4133" /><Relationship Type="http://schemas.openxmlformats.org/officeDocument/2006/relationships/slide" Target="/ppt/slides/slide1.xml" Id="R2b65467ba53a448d" /><Relationship Type="http://schemas.openxmlformats.org/officeDocument/2006/relationships/slide" Target="/ppt/slides/slide2.xml" Id="R106f69cc4eed416f" /><Relationship Type="http://schemas.openxmlformats.org/officeDocument/2006/relationships/slide" Target="/ppt/slides/slide3.xml" Id="Rb24e4460f26d49d2" /><Relationship Type="http://schemas.openxmlformats.org/officeDocument/2006/relationships/slide" Target="/ppt/slides/slide4.xml" Id="Rdfdad5726bad4b50" /><Relationship Type="http://schemas.openxmlformats.org/officeDocument/2006/relationships/slide" Target="/ppt/slides/slide5.xml" Id="Rc471549fd2a84431" /><Relationship Type="http://schemas.openxmlformats.org/officeDocument/2006/relationships/slide" Target="/ppt/slides/slide6.xml" Id="R6297e26a5829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866c5026a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9b23b0e64255" /><Relationship Type="http://schemas.openxmlformats.org/officeDocument/2006/relationships/theme" Target="/ppt/slideMasters/theme/theme1.xml" Id="R33a912ca2e91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29b23b0e6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a709ac08a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66d1803d8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413098ba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b99445ee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e5a9237f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04d882528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