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2110b8bf4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1760382d54617"/>
  </p:sldMasterIdLst>
  <p:sldIdLst>
    <p:sldId xmlns:r="http://schemas.openxmlformats.org/officeDocument/2006/relationships" id="256" r:id="Rdd652498791c4cdd"/>
    <p:sldId xmlns:r="http://schemas.openxmlformats.org/officeDocument/2006/relationships" id="257" r:id="R91f7ff7c3da84ec2"/>
    <p:sldId xmlns:r="http://schemas.openxmlformats.org/officeDocument/2006/relationships" id="258" r:id="R4bc8f55109704341"/>
    <p:sldId xmlns:r="http://schemas.openxmlformats.org/officeDocument/2006/relationships" id="259" r:id="Ra39ebbc6a35a443d"/>
    <p:sldId xmlns:r="http://schemas.openxmlformats.org/officeDocument/2006/relationships" id="260" r:id="Rbcfce0177ecb4ba2"/>
    <p:sldId xmlns:r="http://schemas.openxmlformats.org/officeDocument/2006/relationships" id="261" r:id="Rc24d11d840e1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1760382d54617" /><Relationship Type="http://schemas.openxmlformats.org/officeDocument/2006/relationships/slide" Target="/ppt/slides/slide1.xml" Id="Rdd652498791c4cdd" /><Relationship Type="http://schemas.openxmlformats.org/officeDocument/2006/relationships/slide" Target="/ppt/slides/slide2.xml" Id="R91f7ff7c3da84ec2" /><Relationship Type="http://schemas.openxmlformats.org/officeDocument/2006/relationships/slide" Target="/ppt/slides/slide3.xml" Id="R4bc8f55109704341" /><Relationship Type="http://schemas.openxmlformats.org/officeDocument/2006/relationships/slide" Target="/ppt/slides/slide4.xml" Id="Ra39ebbc6a35a443d" /><Relationship Type="http://schemas.openxmlformats.org/officeDocument/2006/relationships/slide" Target="/ppt/slides/slide5.xml" Id="Rbcfce0177ecb4ba2" /><Relationship Type="http://schemas.openxmlformats.org/officeDocument/2006/relationships/slide" Target="/ppt/slides/slide6.xml" Id="Rc24d11d840e1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c38019059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a092ae7f4011" /><Relationship Type="http://schemas.openxmlformats.org/officeDocument/2006/relationships/theme" Target="/ppt/slideMasters/theme/theme1.xml" Id="Rf72e9ee4d050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4a092ae7f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202bf5052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722c073ae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3be40fd7a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a05728d0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73278827c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e9c68a73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