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74d4a7dd341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116c71a2246a6"/>
  </p:sldMasterIdLst>
  <p:sldIdLst>
    <p:sldId xmlns:r="http://schemas.openxmlformats.org/officeDocument/2006/relationships" id="256" r:id="Ra90c80f11781424b"/>
    <p:sldId xmlns:r="http://schemas.openxmlformats.org/officeDocument/2006/relationships" id="257" r:id="Rabf0bf0c7ddc4799"/>
    <p:sldId xmlns:r="http://schemas.openxmlformats.org/officeDocument/2006/relationships" id="258" r:id="R05106cc22fa943ea"/>
    <p:sldId xmlns:r="http://schemas.openxmlformats.org/officeDocument/2006/relationships" id="259" r:id="R4f5820932f0b4760"/>
    <p:sldId xmlns:r="http://schemas.openxmlformats.org/officeDocument/2006/relationships" id="260" r:id="Rb6b248d2c3664897"/>
    <p:sldId xmlns:r="http://schemas.openxmlformats.org/officeDocument/2006/relationships" id="261" r:id="R9044ae03300e43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116c71a2246a6" /><Relationship Type="http://schemas.openxmlformats.org/officeDocument/2006/relationships/slide" Target="/ppt/slides/slide1.xml" Id="Ra90c80f11781424b" /><Relationship Type="http://schemas.openxmlformats.org/officeDocument/2006/relationships/slide" Target="/ppt/slides/slide2.xml" Id="Rabf0bf0c7ddc4799" /><Relationship Type="http://schemas.openxmlformats.org/officeDocument/2006/relationships/slide" Target="/ppt/slides/slide3.xml" Id="R05106cc22fa943ea" /><Relationship Type="http://schemas.openxmlformats.org/officeDocument/2006/relationships/slide" Target="/ppt/slides/slide4.xml" Id="R4f5820932f0b4760" /><Relationship Type="http://schemas.openxmlformats.org/officeDocument/2006/relationships/slide" Target="/ppt/slides/slide5.xml" Id="Rb6b248d2c3664897" /><Relationship Type="http://schemas.openxmlformats.org/officeDocument/2006/relationships/slide" Target="/ppt/slides/slide6.xml" Id="R9044ae03300e43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e313824684c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1155be00e4eeb" /><Relationship Type="http://schemas.openxmlformats.org/officeDocument/2006/relationships/theme" Target="/ppt/slideMasters/theme/theme1.xml" Id="Rc778c9c0a3e2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1155be00e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32e12a1ec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e491140f347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73ddc7d96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d2f05f47743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c52df599e4f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2f7364787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ORGANZI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ORGANZI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ORGANZI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ORGANZI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ORGANZI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ORGANZI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ANDERSEN FRØILAND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ORGANZI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923 747 443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ORGANZI AS</a:t>
            </a:r>
          </a:p>
        </p:txBody>
      </p:sp>
    </p:spTree>
  </p:cSld>
  <p:clrMapOvr>
    <a:masterClrMapping xmlns:a="http://schemas.openxmlformats.org/drawingml/2006/main"/>
  </p:clrMapOvr>
</p:sld>
</file>