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dfc396b4ee4f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a995dc327040b6"/>
  </p:sldMasterIdLst>
  <p:sldIdLst>
    <p:sldId xmlns:r="http://schemas.openxmlformats.org/officeDocument/2006/relationships" id="256" r:id="Rf146501e99fc45bd"/>
    <p:sldId xmlns:r="http://schemas.openxmlformats.org/officeDocument/2006/relationships" id="257" r:id="R94985a634c204d23"/>
    <p:sldId xmlns:r="http://schemas.openxmlformats.org/officeDocument/2006/relationships" id="258" r:id="Rf45104381b814985"/>
    <p:sldId xmlns:r="http://schemas.openxmlformats.org/officeDocument/2006/relationships" id="259" r:id="R64f3d0dfb6a04c07"/>
    <p:sldId xmlns:r="http://schemas.openxmlformats.org/officeDocument/2006/relationships" id="260" r:id="Red334a537ba64553"/>
    <p:sldId xmlns:r="http://schemas.openxmlformats.org/officeDocument/2006/relationships" id="261" r:id="Rcbb7867caf0d4d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a995dc327040b6" /><Relationship Type="http://schemas.openxmlformats.org/officeDocument/2006/relationships/slide" Target="/ppt/slides/slide1.xml" Id="Rf146501e99fc45bd" /><Relationship Type="http://schemas.openxmlformats.org/officeDocument/2006/relationships/slide" Target="/ppt/slides/slide2.xml" Id="R94985a634c204d23" /><Relationship Type="http://schemas.openxmlformats.org/officeDocument/2006/relationships/slide" Target="/ppt/slides/slide3.xml" Id="Rf45104381b814985" /><Relationship Type="http://schemas.openxmlformats.org/officeDocument/2006/relationships/slide" Target="/ppt/slides/slide4.xml" Id="R64f3d0dfb6a04c07" /><Relationship Type="http://schemas.openxmlformats.org/officeDocument/2006/relationships/slide" Target="/ppt/slides/slide5.xml" Id="Red334a537ba64553" /><Relationship Type="http://schemas.openxmlformats.org/officeDocument/2006/relationships/slide" Target="/ppt/slides/slide6.xml" Id="Rcbb7867caf0d4d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164f6851ca48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20f146fba45c1" /><Relationship Type="http://schemas.openxmlformats.org/officeDocument/2006/relationships/theme" Target="/ppt/slideMasters/theme/theme1.xml" Id="Rb29029f4fc6141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420f146fba45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1c3e1715744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c9c3a271f40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c19ecdb7940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5babd9cce4d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8daa0fbeb42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6bfba7f204f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TERAS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TERAS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TERAS EIENDOM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TERAS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TERAS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TERAS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EGIL KRISTIANSEN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VERA ELLEN BIERKE KRISTIANSEN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TERAS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Berger Langmoens veg 20C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2386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923 749 470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TERAS EIENDOM AS</a:t>
            </a:r>
          </a:p>
        </p:txBody>
      </p:sp>
    </p:spTree>
  </p:cSld>
  <p:clrMapOvr>
    <a:masterClrMapping xmlns:a="http://schemas.openxmlformats.org/drawingml/2006/main"/>
  </p:clrMapOvr>
</p:sld>
</file>