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badb057ee5134cee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ae6b0a997b8a4a0d"/>
  </p:sldMasterIdLst>
  <p:sldIdLst>
    <p:sldId xmlns:r="http://schemas.openxmlformats.org/officeDocument/2006/relationships" id="256" r:id="Rc96b35fbef2a45cf"/>
    <p:sldId xmlns:r="http://schemas.openxmlformats.org/officeDocument/2006/relationships" id="257" r:id="R30d303cbdfa740e4"/>
    <p:sldId xmlns:r="http://schemas.openxmlformats.org/officeDocument/2006/relationships" id="258" r:id="R106ecb0c1e0949cf"/>
    <p:sldId xmlns:r="http://schemas.openxmlformats.org/officeDocument/2006/relationships" id="259" r:id="R2c2705323c9a4d78"/>
    <p:sldId xmlns:r="http://schemas.openxmlformats.org/officeDocument/2006/relationships" id="260" r:id="R29c839c186744404"/>
    <p:sldId xmlns:r="http://schemas.openxmlformats.org/officeDocument/2006/relationships" id="261" r:id="R17d9d8741fc14f60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ae6b0a997b8a4a0d" /><Relationship Type="http://schemas.openxmlformats.org/officeDocument/2006/relationships/slide" Target="/ppt/slides/slide1.xml" Id="Rc96b35fbef2a45cf" /><Relationship Type="http://schemas.openxmlformats.org/officeDocument/2006/relationships/slide" Target="/ppt/slides/slide2.xml" Id="R30d303cbdfa740e4" /><Relationship Type="http://schemas.openxmlformats.org/officeDocument/2006/relationships/slide" Target="/ppt/slides/slide3.xml" Id="R106ecb0c1e0949cf" /><Relationship Type="http://schemas.openxmlformats.org/officeDocument/2006/relationships/slide" Target="/ppt/slides/slide4.xml" Id="R2c2705323c9a4d78" /><Relationship Type="http://schemas.openxmlformats.org/officeDocument/2006/relationships/slide" Target="/ppt/slides/slide5.xml" Id="R29c839c186744404" /><Relationship Type="http://schemas.openxmlformats.org/officeDocument/2006/relationships/slide" Target="/ppt/slides/slide6.xml" Id="R17d9d8741fc14f60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79d5a441334b4803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29a8f1dad1d4232" /><Relationship Type="http://schemas.openxmlformats.org/officeDocument/2006/relationships/theme" Target="/ppt/slideMasters/theme/theme1.xml" Id="R707040c7d6584562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f29a8f1dad1d4232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a572ad4153e4bdc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c84c361dc9748e3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c6426a3b22e410d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f352fc144ae47f9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4836a671b9a4614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7d7940f244d4924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NEW WAVE ENERGY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NEW WAVE ENERGY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NEW WAVE ENERGY AS ble etablert [år] og holder til i Lysaker.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NEW WAVE ENERGY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NEW WAVE ENERGY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NEW WAVE ENERGY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ANTHONY ROSS MACKEWN  –  16,7 %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EVENCO AS  –  16,7 %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IAN MCMILLAN  –  16,7 %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M. &amp; U. SCOTT AS  –  16,7 %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OER CONSULTING AS  –  16,7 %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M. J. LODE AS  –  8,3 %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NEW WAVE ENERGY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c/o Michael Scott, Munthes plass 18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1366 Lysaker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923 749 667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NEW WAVE ENERGY AS</a:t>
            </a:r>
          </a:p>
        </p:txBody>
      </p:sp>
    </p:spTree>
  </p:cSld>
  <p:clrMapOvr>
    <a:masterClrMapping xmlns:a="http://schemas.openxmlformats.org/drawingml/2006/main"/>
  </p:clrMapOvr>
</p:sld>
</file>