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8a9cd633b843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84a340e7de48c8"/>
  </p:sldMasterIdLst>
  <p:sldIdLst>
    <p:sldId xmlns:r="http://schemas.openxmlformats.org/officeDocument/2006/relationships" id="256" r:id="R57ced91b97004cd4"/>
    <p:sldId xmlns:r="http://schemas.openxmlformats.org/officeDocument/2006/relationships" id="257" r:id="Rb23137edd27948ee"/>
    <p:sldId xmlns:r="http://schemas.openxmlformats.org/officeDocument/2006/relationships" id="258" r:id="R083a714d9b9d4bcd"/>
    <p:sldId xmlns:r="http://schemas.openxmlformats.org/officeDocument/2006/relationships" id="259" r:id="R664c5f72ab60443c"/>
    <p:sldId xmlns:r="http://schemas.openxmlformats.org/officeDocument/2006/relationships" id="260" r:id="R58b09720388c463d"/>
    <p:sldId xmlns:r="http://schemas.openxmlformats.org/officeDocument/2006/relationships" id="261" r:id="R7495db714abd46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84a340e7de48c8" /><Relationship Type="http://schemas.openxmlformats.org/officeDocument/2006/relationships/slide" Target="/ppt/slides/slide1.xml" Id="R57ced91b97004cd4" /><Relationship Type="http://schemas.openxmlformats.org/officeDocument/2006/relationships/slide" Target="/ppt/slides/slide2.xml" Id="Rb23137edd27948ee" /><Relationship Type="http://schemas.openxmlformats.org/officeDocument/2006/relationships/slide" Target="/ppt/slides/slide3.xml" Id="R083a714d9b9d4bcd" /><Relationship Type="http://schemas.openxmlformats.org/officeDocument/2006/relationships/slide" Target="/ppt/slides/slide4.xml" Id="R664c5f72ab60443c" /><Relationship Type="http://schemas.openxmlformats.org/officeDocument/2006/relationships/slide" Target="/ppt/slides/slide5.xml" Id="R58b09720388c463d" /><Relationship Type="http://schemas.openxmlformats.org/officeDocument/2006/relationships/slide" Target="/ppt/slides/slide6.xml" Id="R7495db714abd46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ccad4eed2f4e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a65e2ec104059" /><Relationship Type="http://schemas.openxmlformats.org/officeDocument/2006/relationships/theme" Target="/ppt/slideMasters/theme/theme1.xml" Id="R0c0b74c262f34d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ca65e2ec1040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5f241ece647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d1a6e7d0d4b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d9490374e42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0980f62b741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198e5540945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d65f6474f4e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TT 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Topasveien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1639 Gamle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923 757 708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 UTVIKLING AS</a:t>
            </a:r>
          </a:p>
        </p:txBody>
      </p:sp>
    </p:spTree>
  </p:cSld>
  <p:clrMapOvr>
    <a:masterClrMapping xmlns:a="http://schemas.openxmlformats.org/drawingml/2006/main"/>
  </p:clrMapOvr>
</p:sld>
</file>