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298d31ec43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7a78835914723"/>
  </p:sldMasterIdLst>
  <p:sldIdLst>
    <p:sldId xmlns:r="http://schemas.openxmlformats.org/officeDocument/2006/relationships" id="256" r:id="Rea5d4a6cd9384e43"/>
    <p:sldId xmlns:r="http://schemas.openxmlformats.org/officeDocument/2006/relationships" id="257" r:id="Re123e703051a4763"/>
    <p:sldId xmlns:r="http://schemas.openxmlformats.org/officeDocument/2006/relationships" id="258" r:id="R213ad4de88654f8f"/>
    <p:sldId xmlns:r="http://schemas.openxmlformats.org/officeDocument/2006/relationships" id="259" r:id="R372b47407da84974"/>
    <p:sldId xmlns:r="http://schemas.openxmlformats.org/officeDocument/2006/relationships" id="260" r:id="R6de07fe6edbb4ca1"/>
    <p:sldId xmlns:r="http://schemas.openxmlformats.org/officeDocument/2006/relationships" id="261" r:id="R3e38971e9f104dc6"/>
    <p:sldId xmlns:r="http://schemas.openxmlformats.org/officeDocument/2006/relationships" id="262" r:id="R63a63cd0453e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7a78835914723" /><Relationship Type="http://schemas.openxmlformats.org/officeDocument/2006/relationships/slide" Target="/ppt/slides/slide1.xml" Id="Rea5d4a6cd9384e43" /><Relationship Type="http://schemas.openxmlformats.org/officeDocument/2006/relationships/slide" Target="/ppt/slides/slide2.xml" Id="Re123e703051a4763" /><Relationship Type="http://schemas.openxmlformats.org/officeDocument/2006/relationships/slide" Target="/ppt/slides/slide3.xml" Id="R213ad4de88654f8f" /><Relationship Type="http://schemas.openxmlformats.org/officeDocument/2006/relationships/slide" Target="/ppt/slides/slide4.xml" Id="R372b47407da84974" /><Relationship Type="http://schemas.openxmlformats.org/officeDocument/2006/relationships/slide" Target="/ppt/slides/slide5.xml" Id="R6de07fe6edbb4ca1" /><Relationship Type="http://schemas.openxmlformats.org/officeDocument/2006/relationships/slide" Target="/ppt/slides/slide6.xml" Id="R3e38971e9f104dc6" /><Relationship Type="http://schemas.openxmlformats.org/officeDocument/2006/relationships/slide" Target="/ppt/slides/slide7.xml" Id="R63a63cd0453e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75d14a901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746542c914449" /><Relationship Type="http://schemas.openxmlformats.org/officeDocument/2006/relationships/theme" Target="/ppt/slideMasters/theme/theme1.xml" Id="Ra8142f87c26b41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746542c91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958f389c4c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e12dba2ca4a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111a50af74f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9d6850ccc4a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36bb93cdb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f413a2814c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7b7bc1425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BARENTS METALL OG SVEIS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BARENTS METALL OG SVEIS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5 608 315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3 451 925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PUNSVIK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Væggers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9901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923 760 415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BARENTS METALL OG SVEIS AS</a:t>
            </a:r>
          </a:p>
        </p:txBody>
      </p:sp>
    </p:spTree>
  </p:cSld>
  <p:clrMapOvr>
    <a:masterClrMapping xmlns:a="http://schemas.openxmlformats.org/drawingml/2006/main"/>
  </p:clrMapOvr>
</p:sld>
</file>