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b9f99c32e4b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a76290db00407b"/>
  </p:sldMasterIdLst>
  <p:sldIdLst>
    <p:sldId xmlns:r="http://schemas.openxmlformats.org/officeDocument/2006/relationships" id="256" r:id="R5a1068cbe19145d6"/>
    <p:sldId xmlns:r="http://schemas.openxmlformats.org/officeDocument/2006/relationships" id="257" r:id="R885da4b892a64fa2"/>
    <p:sldId xmlns:r="http://schemas.openxmlformats.org/officeDocument/2006/relationships" id="258" r:id="R00316cf651b74b16"/>
    <p:sldId xmlns:r="http://schemas.openxmlformats.org/officeDocument/2006/relationships" id="259" r:id="R85ce2a5051774cb5"/>
    <p:sldId xmlns:r="http://schemas.openxmlformats.org/officeDocument/2006/relationships" id="260" r:id="R80284e5b3ebe4951"/>
    <p:sldId xmlns:r="http://schemas.openxmlformats.org/officeDocument/2006/relationships" id="261" r:id="R15a0fb7345f5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76290db00407b" /><Relationship Type="http://schemas.openxmlformats.org/officeDocument/2006/relationships/slide" Target="/ppt/slides/slide1.xml" Id="R5a1068cbe19145d6" /><Relationship Type="http://schemas.openxmlformats.org/officeDocument/2006/relationships/slide" Target="/ppt/slides/slide2.xml" Id="R885da4b892a64fa2" /><Relationship Type="http://schemas.openxmlformats.org/officeDocument/2006/relationships/slide" Target="/ppt/slides/slide3.xml" Id="R00316cf651b74b16" /><Relationship Type="http://schemas.openxmlformats.org/officeDocument/2006/relationships/slide" Target="/ppt/slides/slide4.xml" Id="R85ce2a5051774cb5" /><Relationship Type="http://schemas.openxmlformats.org/officeDocument/2006/relationships/slide" Target="/ppt/slides/slide5.xml" Id="R80284e5b3ebe4951" /><Relationship Type="http://schemas.openxmlformats.org/officeDocument/2006/relationships/slide" Target="/ppt/slides/slide6.xml" Id="R15a0fb7345f5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c8d01f96e4d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c13771a5443b1" /><Relationship Type="http://schemas.openxmlformats.org/officeDocument/2006/relationships/theme" Target="/ppt/slideMasters/theme/theme1.xml" Id="R7b55cad5d5bb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ac13771a54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da2d1af2042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11d9f224449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d07c15e84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9d010e13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4b1ee6c849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e9af769b0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HUSTADKALK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923 762 167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HUSTADKALK AS</a:t>
            </a:r>
          </a:p>
        </p:txBody>
      </p:sp>
    </p:spTree>
  </p:cSld>
  <p:clrMapOvr>
    <a:masterClrMapping xmlns:a="http://schemas.openxmlformats.org/drawingml/2006/main"/>
  </p:clrMapOvr>
</p:sld>
</file>