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e117bb3f174e0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a7841af5b6441ee"/>
  </p:sldMasterIdLst>
  <p:sldIdLst>
    <p:sldId xmlns:r="http://schemas.openxmlformats.org/officeDocument/2006/relationships" id="256" r:id="Rebe8618f66214fb7"/>
    <p:sldId xmlns:r="http://schemas.openxmlformats.org/officeDocument/2006/relationships" id="257" r:id="R75c97df321be41b2"/>
    <p:sldId xmlns:r="http://schemas.openxmlformats.org/officeDocument/2006/relationships" id="258" r:id="R46789790be1b4094"/>
    <p:sldId xmlns:r="http://schemas.openxmlformats.org/officeDocument/2006/relationships" id="259" r:id="Rb12f2a518ef249ae"/>
    <p:sldId xmlns:r="http://schemas.openxmlformats.org/officeDocument/2006/relationships" id="260" r:id="R081a7cb5a3c145cd"/>
    <p:sldId xmlns:r="http://schemas.openxmlformats.org/officeDocument/2006/relationships" id="261" r:id="R5227bccb9643405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7841af5b6441ee" /><Relationship Type="http://schemas.openxmlformats.org/officeDocument/2006/relationships/slide" Target="/ppt/slides/slide1.xml" Id="Rebe8618f66214fb7" /><Relationship Type="http://schemas.openxmlformats.org/officeDocument/2006/relationships/slide" Target="/ppt/slides/slide2.xml" Id="R75c97df321be41b2" /><Relationship Type="http://schemas.openxmlformats.org/officeDocument/2006/relationships/slide" Target="/ppt/slides/slide3.xml" Id="R46789790be1b4094" /><Relationship Type="http://schemas.openxmlformats.org/officeDocument/2006/relationships/slide" Target="/ppt/slides/slide4.xml" Id="Rb12f2a518ef249ae" /><Relationship Type="http://schemas.openxmlformats.org/officeDocument/2006/relationships/slide" Target="/ppt/slides/slide5.xml" Id="R081a7cb5a3c145cd" /><Relationship Type="http://schemas.openxmlformats.org/officeDocument/2006/relationships/slide" Target="/ppt/slides/slide6.xml" Id="R5227bccb9643405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fc8f555f9854c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9f416808ed4f77" /><Relationship Type="http://schemas.openxmlformats.org/officeDocument/2006/relationships/theme" Target="/ppt/slideMasters/theme/theme1.xml" Id="R94f0219b317843f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59f416808ed4f7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b7820fa58f4ce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2e21b9b9da4ae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d8c82e612048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6f94fe873457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bbafa874e347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1ac1e0ca7f4a2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DSS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DSS INVEST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SKJELBREID DAG SVERRE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923 764 313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DSS INVEST AS</a:t>
            </a:r>
          </a:p>
        </p:txBody>
      </p:sp>
    </p:spTree>
  </p:cSld>
  <p:clrMapOvr>
    <a:masterClrMapping xmlns:a="http://schemas.openxmlformats.org/drawingml/2006/main"/>
  </p:clrMapOvr>
</p:sld>
</file>