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7b44df266740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d4ecadb2bd4884"/>
  </p:sldMasterIdLst>
  <p:sldIdLst>
    <p:sldId xmlns:r="http://schemas.openxmlformats.org/officeDocument/2006/relationships" id="256" r:id="R875f26ff80a04526"/>
    <p:sldId xmlns:r="http://schemas.openxmlformats.org/officeDocument/2006/relationships" id="257" r:id="Rae26433dc76c4949"/>
    <p:sldId xmlns:r="http://schemas.openxmlformats.org/officeDocument/2006/relationships" id="258" r:id="R0fc2662a01e7452e"/>
    <p:sldId xmlns:r="http://schemas.openxmlformats.org/officeDocument/2006/relationships" id="259" r:id="Rd5e0b7f431364447"/>
    <p:sldId xmlns:r="http://schemas.openxmlformats.org/officeDocument/2006/relationships" id="260" r:id="R1a913909bd26498f"/>
    <p:sldId xmlns:r="http://schemas.openxmlformats.org/officeDocument/2006/relationships" id="261" r:id="R71c327101b2044e5"/>
    <p:sldId xmlns:r="http://schemas.openxmlformats.org/officeDocument/2006/relationships" id="262" r:id="R00a9ef7481c540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d4ecadb2bd4884" /><Relationship Type="http://schemas.openxmlformats.org/officeDocument/2006/relationships/slide" Target="/ppt/slides/slide1.xml" Id="R875f26ff80a04526" /><Relationship Type="http://schemas.openxmlformats.org/officeDocument/2006/relationships/slide" Target="/ppt/slides/slide2.xml" Id="Rae26433dc76c4949" /><Relationship Type="http://schemas.openxmlformats.org/officeDocument/2006/relationships/slide" Target="/ppt/slides/slide3.xml" Id="R0fc2662a01e7452e" /><Relationship Type="http://schemas.openxmlformats.org/officeDocument/2006/relationships/slide" Target="/ppt/slides/slide4.xml" Id="Rd5e0b7f431364447" /><Relationship Type="http://schemas.openxmlformats.org/officeDocument/2006/relationships/slide" Target="/ppt/slides/slide5.xml" Id="R1a913909bd26498f" /><Relationship Type="http://schemas.openxmlformats.org/officeDocument/2006/relationships/slide" Target="/ppt/slides/slide6.xml" Id="R71c327101b2044e5" /><Relationship Type="http://schemas.openxmlformats.org/officeDocument/2006/relationships/slide" Target="/ppt/slides/slide7.xml" Id="R00a9ef7481c540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4521ed76c848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e8a4840a94253" /><Relationship Type="http://schemas.openxmlformats.org/officeDocument/2006/relationships/theme" Target="/ppt/slideMasters/theme/theme1.xml" Id="Rfa19ffb43d7342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0e8a4840a942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27196497249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2f24251ab44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e81b1c9014e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18cef628544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59b2693884f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f28c9fac534c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f216c510046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ESTNOR VASK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ESTNOR 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ESTNOR VASK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ESTNOR 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ESTNOR 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ESTNOR 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68 004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ESTNOR 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MARDISOO PILVI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ESTNOR VASK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923 764 771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ESTNOR VASK AS</a:t>
            </a:r>
          </a:p>
        </p:txBody>
      </p:sp>
    </p:spTree>
  </p:cSld>
  <p:clrMapOvr>
    <a:masterClrMapping xmlns:a="http://schemas.openxmlformats.org/drawingml/2006/main"/>
  </p:clrMapOvr>
</p:sld>
</file>