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2a3f4b316e4d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4c7adc8b4248b8"/>
  </p:sldMasterIdLst>
  <p:sldIdLst>
    <p:sldId xmlns:r="http://schemas.openxmlformats.org/officeDocument/2006/relationships" id="256" r:id="Rf0b705208e534ad9"/>
    <p:sldId xmlns:r="http://schemas.openxmlformats.org/officeDocument/2006/relationships" id="257" r:id="Rfb52ec11d829463d"/>
    <p:sldId xmlns:r="http://schemas.openxmlformats.org/officeDocument/2006/relationships" id="258" r:id="R4b4988080d8d41aa"/>
    <p:sldId xmlns:r="http://schemas.openxmlformats.org/officeDocument/2006/relationships" id="259" r:id="R8461055ca4dd446f"/>
    <p:sldId xmlns:r="http://schemas.openxmlformats.org/officeDocument/2006/relationships" id="260" r:id="R3cfc1ed8425a4dbe"/>
    <p:sldId xmlns:r="http://schemas.openxmlformats.org/officeDocument/2006/relationships" id="261" r:id="R6e1e7b156a944302"/>
    <p:sldId xmlns:r="http://schemas.openxmlformats.org/officeDocument/2006/relationships" id="262" r:id="R7ed392054a3c49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4c7adc8b4248b8" /><Relationship Type="http://schemas.openxmlformats.org/officeDocument/2006/relationships/slide" Target="/ppt/slides/slide1.xml" Id="Rf0b705208e534ad9" /><Relationship Type="http://schemas.openxmlformats.org/officeDocument/2006/relationships/slide" Target="/ppt/slides/slide2.xml" Id="Rfb52ec11d829463d" /><Relationship Type="http://schemas.openxmlformats.org/officeDocument/2006/relationships/slide" Target="/ppt/slides/slide3.xml" Id="R4b4988080d8d41aa" /><Relationship Type="http://schemas.openxmlformats.org/officeDocument/2006/relationships/slide" Target="/ppt/slides/slide4.xml" Id="R8461055ca4dd446f" /><Relationship Type="http://schemas.openxmlformats.org/officeDocument/2006/relationships/slide" Target="/ppt/slides/slide5.xml" Id="R3cfc1ed8425a4dbe" /><Relationship Type="http://schemas.openxmlformats.org/officeDocument/2006/relationships/slide" Target="/ppt/slides/slide6.xml" Id="R6e1e7b156a944302" /><Relationship Type="http://schemas.openxmlformats.org/officeDocument/2006/relationships/slide" Target="/ppt/slides/slide7.xml" Id="R7ed392054a3c49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834086993d49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e8629e0ba4bc1" /><Relationship Type="http://schemas.openxmlformats.org/officeDocument/2006/relationships/theme" Target="/ppt/slideMasters/theme/theme1.xml" Id="R211edecab45543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fe8629e0ba4b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f02fb1af74e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62c061e4a4a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a50b0f37141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a008fc18c4e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2e795faa24c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4df59465e45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184dc730041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WHITE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WHITE HOLDING AS ble etablert [år] og holder til i Vestskogen.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−251 052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1 191 028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WILHELMSEN FURHOVDEN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Amundrødveien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3142 Vestskogen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923 766 820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HOLDING AS</a:t>
            </a:r>
          </a:p>
        </p:txBody>
      </p:sp>
    </p:spTree>
  </p:cSld>
  <p:clrMapOvr>
    <a:masterClrMapping xmlns:a="http://schemas.openxmlformats.org/drawingml/2006/main"/>
  </p:clrMapOvr>
</p:sld>
</file>