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f7b7b9aba34b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1c6ff048da48e1"/>
  </p:sldMasterIdLst>
  <p:sldIdLst>
    <p:sldId xmlns:r="http://schemas.openxmlformats.org/officeDocument/2006/relationships" id="256" r:id="Re3f5b48eb0c44ed7"/>
    <p:sldId xmlns:r="http://schemas.openxmlformats.org/officeDocument/2006/relationships" id="257" r:id="R98d1c578550c4755"/>
    <p:sldId xmlns:r="http://schemas.openxmlformats.org/officeDocument/2006/relationships" id="258" r:id="R675a4d4b154b41c7"/>
    <p:sldId xmlns:r="http://schemas.openxmlformats.org/officeDocument/2006/relationships" id="259" r:id="Rf8094fb1f58247dd"/>
    <p:sldId xmlns:r="http://schemas.openxmlformats.org/officeDocument/2006/relationships" id="260" r:id="R5c63a05b576344b9"/>
    <p:sldId xmlns:r="http://schemas.openxmlformats.org/officeDocument/2006/relationships" id="261" r:id="Reb1c2b0dfe8c41aa"/>
    <p:sldId xmlns:r="http://schemas.openxmlformats.org/officeDocument/2006/relationships" id="262" r:id="R1961a82a3a694d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1c6ff048da48e1" /><Relationship Type="http://schemas.openxmlformats.org/officeDocument/2006/relationships/slide" Target="/ppt/slides/slide1.xml" Id="Re3f5b48eb0c44ed7" /><Relationship Type="http://schemas.openxmlformats.org/officeDocument/2006/relationships/slide" Target="/ppt/slides/slide2.xml" Id="R98d1c578550c4755" /><Relationship Type="http://schemas.openxmlformats.org/officeDocument/2006/relationships/slide" Target="/ppt/slides/slide3.xml" Id="R675a4d4b154b41c7" /><Relationship Type="http://schemas.openxmlformats.org/officeDocument/2006/relationships/slide" Target="/ppt/slides/slide4.xml" Id="Rf8094fb1f58247dd" /><Relationship Type="http://schemas.openxmlformats.org/officeDocument/2006/relationships/slide" Target="/ppt/slides/slide5.xml" Id="R5c63a05b576344b9" /><Relationship Type="http://schemas.openxmlformats.org/officeDocument/2006/relationships/slide" Target="/ppt/slides/slide6.xml" Id="Reb1c2b0dfe8c41aa" /><Relationship Type="http://schemas.openxmlformats.org/officeDocument/2006/relationships/slide" Target="/ppt/slides/slide7.xml" Id="R1961a82a3a694d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30ffcee98b44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ee83eaf5a4915" /><Relationship Type="http://schemas.openxmlformats.org/officeDocument/2006/relationships/theme" Target="/ppt/slideMasters/theme/theme1.xml" Id="R27b91c1fab8446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7ee83eaf5a49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3781bd31540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51859f9d340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aece1caf84d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0db04263941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5b36ca9bf4b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1825837254d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5cbdadb0b48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KVÅLKROKEN 20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KVÅLKROKEN 20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KVÅLKROKEN 20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KVÅLKROKEN 20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KVÅLKROKEN 20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KVÅLKROKEN 20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922 216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887 492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3 443 767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KVÅLKROKEN 20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KVÅLKROKEN 20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Kvålkroken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923 767 258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KVÅLKROKEN 20 AS</a:t>
            </a:r>
          </a:p>
        </p:txBody>
      </p:sp>
    </p:spTree>
  </p:cSld>
  <p:clrMapOvr>
    <a:masterClrMapping xmlns:a="http://schemas.openxmlformats.org/drawingml/2006/main"/>
  </p:clrMapOvr>
</p:sld>
</file>