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abc286dbb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c70423c8b4688"/>
  </p:sldMasterIdLst>
  <p:sldIdLst>
    <p:sldId xmlns:r="http://schemas.openxmlformats.org/officeDocument/2006/relationships" id="256" r:id="R8a048ddaeb2b4bfe"/>
    <p:sldId xmlns:r="http://schemas.openxmlformats.org/officeDocument/2006/relationships" id="257" r:id="R4e0a4e54d4224f2d"/>
    <p:sldId xmlns:r="http://schemas.openxmlformats.org/officeDocument/2006/relationships" id="258" r:id="R3d581b477c8b4281"/>
    <p:sldId xmlns:r="http://schemas.openxmlformats.org/officeDocument/2006/relationships" id="259" r:id="R524f680dd49a410e"/>
    <p:sldId xmlns:r="http://schemas.openxmlformats.org/officeDocument/2006/relationships" id="260" r:id="R2d9857bab7e045d8"/>
    <p:sldId xmlns:r="http://schemas.openxmlformats.org/officeDocument/2006/relationships" id="261" r:id="Rf1df529f3f8b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c70423c8b4688" /><Relationship Type="http://schemas.openxmlformats.org/officeDocument/2006/relationships/slide" Target="/ppt/slides/slide1.xml" Id="R8a048ddaeb2b4bfe" /><Relationship Type="http://schemas.openxmlformats.org/officeDocument/2006/relationships/slide" Target="/ppt/slides/slide2.xml" Id="R4e0a4e54d4224f2d" /><Relationship Type="http://schemas.openxmlformats.org/officeDocument/2006/relationships/slide" Target="/ppt/slides/slide3.xml" Id="R3d581b477c8b4281" /><Relationship Type="http://schemas.openxmlformats.org/officeDocument/2006/relationships/slide" Target="/ppt/slides/slide4.xml" Id="R524f680dd49a410e" /><Relationship Type="http://schemas.openxmlformats.org/officeDocument/2006/relationships/slide" Target="/ppt/slides/slide5.xml" Id="R2d9857bab7e045d8" /><Relationship Type="http://schemas.openxmlformats.org/officeDocument/2006/relationships/slide" Target="/ppt/slides/slide6.xml" Id="Rf1df529f3f8b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c40796220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4ff56a3464639" /><Relationship Type="http://schemas.openxmlformats.org/officeDocument/2006/relationships/theme" Target="/ppt/slideMasters/theme/theme1.xml" Id="R31643fce6512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4ff56a346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0ccfe28ff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d739ee838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1e8d2326f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0b1202808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adf879f40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d4642cfc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INTERVAL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WIESE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Auberts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INTERVAL AS</a:t>
            </a:r>
          </a:p>
        </p:txBody>
      </p:sp>
    </p:spTree>
  </p:cSld>
  <p:clrMapOvr>
    <a:masterClrMapping xmlns:a="http://schemas.openxmlformats.org/drawingml/2006/main"/>
  </p:clrMapOvr>
</p:sld>
</file>