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62dd16421949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1c17382c514883"/>
  </p:sldMasterIdLst>
  <p:sldIdLst>
    <p:sldId xmlns:r="http://schemas.openxmlformats.org/officeDocument/2006/relationships" id="256" r:id="R47f12d3a101e453d"/>
    <p:sldId xmlns:r="http://schemas.openxmlformats.org/officeDocument/2006/relationships" id="257" r:id="R9f811550db2e4c53"/>
    <p:sldId xmlns:r="http://schemas.openxmlformats.org/officeDocument/2006/relationships" id="258" r:id="Rf17625411b9941e1"/>
    <p:sldId xmlns:r="http://schemas.openxmlformats.org/officeDocument/2006/relationships" id="259" r:id="R610582fe07c24e34"/>
    <p:sldId xmlns:r="http://schemas.openxmlformats.org/officeDocument/2006/relationships" id="260" r:id="R84bdec631d1548b5"/>
    <p:sldId xmlns:r="http://schemas.openxmlformats.org/officeDocument/2006/relationships" id="261" r:id="Rd3558e2a7d994f87"/>
    <p:sldId xmlns:r="http://schemas.openxmlformats.org/officeDocument/2006/relationships" id="262" r:id="R8842ec3a990645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1c17382c514883" /><Relationship Type="http://schemas.openxmlformats.org/officeDocument/2006/relationships/slide" Target="/ppt/slides/slide1.xml" Id="R47f12d3a101e453d" /><Relationship Type="http://schemas.openxmlformats.org/officeDocument/2006/relationships/slide" Target="/ppt/slides/slide2.xml" Id="R9f811550db2e4c53" /><Relationship Type="http://schemas.openxmlformats.org/officeDocument/2006/relationships/slide" Target="/ppt/slides/slide3.xml" Id="Rf17625411b9941e1" /><Relationship Type="http://schemas.openxmlformats.org/officeDocument/2006/relationships/slide" Target="/ppt/slides/slide4.xml" Id="R610582fe07c24e34" /><Relationship Type="http://schemas.openxmlformats.org/officeDocument/2006/relationships/slide" Target="/ppt/slides/slide5.xml" Id="R84bdec631d1548b5" /><Relationship Type="http://schemas.openxmlformats.org/officeDocument/2006/relationships/slide" Target="/ppt/slides/slide6.xml" Id="Rd3558e2a7d994f87" /><Relationship Type="http://schemas.openxmlformats.org/officeDocument/2006/relationships/slide" Target="/ppt/slides/slide7.xml" Id="R8842ec3a990645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9e650720ae4f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1eaf4b4bd84c7d" /><Relationship Type="http://schemas.openxmlformats.org/officeDocument/2006/relationships/theme" Target="/ppt/slideMasters/theme/theme1.xml" Id="R2ea7f04d0c324f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1eaf4b4bd84c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5fab6a6c444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2a2627b33746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ad585d8b848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066df549142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6a7990f0746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ad7581595c48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071edf0cf41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CORTECH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CORTECH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CORTECH HOLDING AS ble etablert [år] og holder til i Bekkjarvik.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CORTECH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CORTECH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CORTECH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−735 039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609 922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608 363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CORTECH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TVEIT HAUGLAND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CORTECH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Tommy Tveit Haugland, Skipavika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5397 Bekkjarvik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923 767 355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CORTECH HOLDING AS</a:t>
            </a:r>
          </a:p>
        </p:txBody>
      </p:sp>
    </p:spTree>
  </p:cSld>
  <p:clrMapOvr>
    <a:masterClrMapping xmlns:a="http://schemas.openxmlformats.org/drawingml/2006/main"/>
  </p:clrMapOvr>
</p:sld>
</file>