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16aee2acce1449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4b50f933944fb7"/>
  </p:sldMasterIdLst>
  <p:sldIdLst>
    <p:sldId xmlns:r="http://schemas.openxmlformats.org/officeDocument/2006/relationships" id="256" r:id="Rc3e6650d782849c9"/>
    <p:sldId xmlns:r="http://schemas.openxmlformats.org/officeDocument/2006/relationships" id="257" r:id="R18e0673d50bd4014"/>
    <p:sldId xmlns:r="http://schemas.openxmlformats.org/officeDocument/2006/relationships" id="258" r:id="R4b40ce6c9ba64074"/>
    <p:sldId xmlns:r="http://schemas.openxmlformats.org/officeDocument/2006/relationships" id="259" r:id="Rfcd5775488db4d01"/>
    <p:sldId xmlns:r="http://schemas.openxmlformats.org/officeDocument/2006/relationships" id="260" r:id="R7fb1384af14c4087"/>
    <p:sldId xmlns:r="http://schemas.openxmlformats.org/officeDocument/2006/relationships" id="261" r:id="R66c25583882e4184"/>
    <p:sldId xmlns:r="http://schemas.openxmlformats.org/officeDocument/2006/relationships" id="262" r:id="R9dc2c4e842b94fe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4b50f933944fb7" /><Relationship Type="http://schemas.openxmlformats.org/officeDocument/2006/relationships/slide" Target="/ppt/slides/slide1.xml" Id="Rc3e6650d782849c9" /><Relationship Type="http://schemas.openxmlformats.org/officeDocument/2006/relationships/slide" Target="/ppt/slides/slide2.xml" Id="R18e0673d50bd4014" /><Relationship Type="http://schemas.openxmlformats.org/officeDocument/2006/relationships/slide" Target="/ppt/slides/slide3.xml" Id="R4b40ce6c9ba64074" /><Relationship Type="http://schemas.openxmlformats.org/officeDocument/2006/relationships/slide" Target="/ppt/slides/slide4.xml" Id="Rfcd5775488db4d01" /><Relationship Type="http://schemas.openxmlformats.org/officeDocument/2006/relationships/slide" Target="/ppt/slides/slide5.xml" Id="R7fb1384af14c4087" /><Relationship Type="http://schemas.openxmlformats.org/officeDocument/2006/relationships/slide" Target="/ppt/slides/slide6.xml" Id="R66c25583882e4184" /><Relationship Type="http://schemas.openxmlformats.org/officeDocument/2006/relationships/slide" Target="/ppt/slides/slide7.xml" Id="R9dc2c4e842b94fe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0e94d545aee432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f6ec871403409f" /><Relationship Type="http://schemas.openxmlformats.org/officeDocument/2006/relationships/theme" Target="/ppt/slideMasters/theme/theme1.xml" Id="R53095ea5980048b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bf6ec87140340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bc09f7c2ffc4ba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1614bc24d54468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cd5b66ffd7c45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b9b75a73d242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7c50fce3af455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02ff4c0507427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ddba49fd3541b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FOODSERVICE NOR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FOODSERVICE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FOODSERVICE NOR AS ble etablert [år] og holder til i Silsand.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FOODSERVICE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FOODSERVICE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FOODSERVICE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−5 881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−5 407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108 407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108 407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FOODSERVICE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DYRØYMAT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ART NOR AS  –  25,0 %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TROMSPOTET AS  –  25,0 %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FOODSERVICE NOR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Naustveien 17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9303 Silsand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923 767 398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FOODSERVICE NOR AS</a:t>
            </a:r>
          </a:p>
        </p:txBody>
      </p:sp>
    </p:spTree>
  </p:cSld>
  <p:clrMapOvr>
    <a:masterClrMapping xmlns:a="http://schemas.openxmlformats.org/drawingml/2006/main"/>
  </p:clrMapOvr>
</p:sld>
</file>