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46ccfd83734f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58b430b89840bb"/>
  </p:sldMasterIdLst>
  <p:sldIdLst>
    <p:sldId xmlns:r="http://schemas.openxmlformats.org/officeDocument/2006/relationships" id="256" r:id="R22562c5015214164"/>
    <p:sldId xmlns:r="http://schemas.openxmlformats.org/officeDocument/2006/relationships" id="257" r:id="Rde6aef7295244a01"/>
    <p:sldId xmlns:r="http://schemas.openxmlformats.org/officeDocument/2006/relationships" id="258" r:id="Rbdc974d127ff4075"/>
    <p:sldId xmlns:r="http://schemas.openxmlformats.org/officeDocument/2006/relationships" id="259" r:id="R2fb18e39835644d0"/>
    <p:sldId xmlns:r="http://schemas.openxmlformats.org/officeDocument/2006/relationships" id="260" r:id="Rf6349a480fb44f7b"/>
    <p:sldId xmlns:r="http://schemas.openxmlformats.org/officeDocument/2006/relationships" id="261" r:id="R1001c39f78044e9e"/>
    <p:sldId xmlns:r="http://schemas.openxmlformats.org/officeDocument/2006/relationships" id="262" r:id="Raa8d2ea36138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8b430b89840bb" /><Relationship Type="http://schemas.openxmlformats.org/officeDocument/2006/relationships/slide" Target="/ppt/slides/slide1.xml" Id="R22562c5015214164" /><Relationship Type="http://schemas.openxmlformats.org/officeDocument/2006/relationships/slide" Target="/ppt/slides/slide2.xml" Id="Rde6aef7295244a01" /><Relationship Type="http://schemas.openxmlformats.org/officeDocument/2006/relationships/slide" Target="/ppt/slides/slide3.xml" Id="Rbdc974d127ff4075" /><Relationship Type="http://schemas.openxmlformats.org/officeDocument/2006/relationships/slide" Target="/ppt/slides/slide4.xml" Id="R2fb18e39835644d0" /><Relationship Type="http://schemas.openxmlformats.org/officeDocument/2006/relationships/slide" Target="/ppt/slides/slide5.xml" Id="Rf6349a480fb44f7b" /><Relationship Type="http://schemas.openxmlformats.org/officeDocument/2006/relationships/slide" Target="/ppt/slides/slide6.xml" Id="R1001c39f78044e9e" /><Relationship Type="http://schemas.openxmlformats.org/officeDocument/2006/relationships/slide" Target="/ppt/slides/slide7.xml" Id="Raa8d2ea36138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880b36f044d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b3cf6f5544488" /><Relationship Type="http://schemas.openxmlformats.org/officeDocument/2006/relationships/theme" Target="/ppt/slideMasters/theme/theme1.xml" Id="R324d913f5367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bb3cf6f55444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882ec35504c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1114da646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7f45489a540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1e92292fa4d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257e7eaad4d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504b7926942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f2b25ea5a49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SJURSMOEN AGRONOMI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SJURSMOEN AGRONOMI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SJURSMOEN AGRONOMI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SJURSMOEN AGRONOMI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SJURSMOEN AGRONOMI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SJURSMOEN AGRONOMI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SJURSMOEN AGRONOMI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NESHEIM LARS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SJURSMOEN AGRONOMI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923 767 983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SJURSMOEN AGRONOMI AS</a:t>
            </a:r>
          </a:p>
        </p:txBody>
      </p:sp>
    </p:spTree>
  </p:cSld>
  <p:clrMapOvr>
    <a:masterClrMapping xmlns:a="http://schemas.openxmlformats.org/drawingml/2006/main"/>
  </p:clrMapOvr>
</p:sld>
</file>