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73492de31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19b0f793c49b9"/>
  </p:sldMasterIdLst>
  <p:sldIdLst>
    <p:sldId xmlns:r="http://schemas.openxmlformats.org/officeDocument/2006/relationships" id="256" r:id="R1956c41ae8494337"/>
    <p:sldId xmlns:r="http://schemas.openxmlformats.org/officeDocument/2006/relationships" id="257" r:id="R2e0b9b6d740d4421"/>
    <p:sldId xmlns:r="http://schemas.openxmlformats.org/officeDocument/2006/relationships" id="258" r:id="R92c83b0f17204e0e"/>
    <p:sldId xmlns:r="http://schemas.openxmlformats.org/officeDocument/2006/relationships" id="259" r:id="R5ae144466e914845"/>
    <p:sldId xmlns:r="http://schemas.openxmlformats.org/officeDocument/2006/relationships" id="260" r:id="R79c144b1283c4f02"/>
    <p:sldId xmlns:r="http://schemas.openxmlformats.org/officeDocument/2006/relationships" id="261" r:id="R85174424ba094777"/>
    <p:sldId xmlns:r="http://schemas.openxmlformats.org/officeDocument/2006/relationships" id="262" r:id="R7d8144bed4c0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19b0f793c49b9" /><Relationship Type="http://schemas.openxmlformats.org/officeDocument/2006/relationships/slide" Target="/ppt/slides/slide1.xml" Id="R1956c41ae8494337" /><Relationship Type="http://schemas.openxmlformats.org/officeDocument/2006/relationships/slide" Target="/ppt/slides/slide2.xml" Id="R2e0b9b6d740d4421" /><Relationship Type="http://schemas.openxmlformats.org/officeDocument/2006/relationships/slide" Target="/ppt/slides/slide3.xml" Id="R92c83b0f17204e0e" /><Relationship Type="http://schemas.openxmlformats.org/officeDocument/2006/relationships/slide" Target="/ppt/slides/slide4.xml" Id="R5ae144466e914845" /><Relationship Type="http://schemas.openxmlformats.org/officeDocument/2006/relationships/slide" Target="/ppt/slides/slide5.xml" Id="R79c144b1283c4f02" /><Relationship Type="http://schemas.openxmlformats.org/officeDocument/2006/relationships/slide" Target="/ppt/slides/slide6.xml" Id="R85174424ba094777" /><Relationship Type="http://schemas.openxmlformats.org/officeDocument/2006/relationships/slide" Target="/ppt/slides/slide7.xml" Id="R7d8144bed4c0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55b0e5847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46ce4ac7e46df" /><Relationship Type="http://schemas.openxmlformats.org/officeDocument/2006/relationships/theme" Target="/ppt/slideMasters/theme/theme1.xml" Id="R7c23a7b42594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146ce4ac7e46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38191adfd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7854a6766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b30b6781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13638d4c5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ca88b21240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1d935007f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10a64854b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TRIPPEL NÆRINGSEIENDOM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TRIPPEL NÆRINGSEIENDOM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1 936 226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25 843 179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Trippel Eiendom AS, Landfalløya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923 769 870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TRIPPEL NÆRINGSEIENDOM AS</a:t>
            </a:r>
          </a:p>
        </p:txBody>
      </p:sp>
    </p:spTree>
  </p:cSld>
  <p:clrMapOvr>
    <a:masterClrMapping xmlns:a="http://schemas.openxmlformats.org/drawingml/2006/main"/>
  </p:clrMapOvr>
</p:sld>
</file>