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9e940ea5eb4f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0ce02f6d404994"/>
  </p:sldMasterIdLst>
  <p:sldIdLst>
    <p:sldId xmlns:r="http://schemas.openxmlformats.org/officeDocument/2006/relationships" id="256" r:id="R481da9d780ce4a11"/>
    <p:sldId xmlns:r="http://schemas.openxmlformats.org/officeDocument/2006/relationships" id="257" r:id="R3cc4f7ed729d4ca0"/>
    <p:sldId xmlns:r="http://schemas.openxmlformats.org/officeDocument/2006/relationships" id="258" r:id="R376284bef4134d16"/>
    <p:sldId xmlns:r="http://schemas.openxmlformats.org/officeDocument/2006/relationships" id="259" r:id="R68405368bb8d42e0"/>
    <p:sldId xmlns:r="http://schemas.openxmlformats.org/officeDocument/2006/relationships" id="260" r:id="R44b6f2d268984b98"/>
    <p:sldId xmlns:r="http://schemas.openxmlformats.org/officeDocument/2006/relationships" id="261" r:id="R665bee049d9443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0ce02f6d404994" /><Relationship Type="http://schemas.openxmlformats.org/officeDocument/2006/relationships/slide" Target="/ppt/slides/slide1.xml" Id="R481da9d780ce4a11" /><Relationship Type="http://schemas.openxmlformats.org/officeDocument/2006/relationships/slide" Target="/ppt/slides/slide2.xml" Id="R3cc4f7ed729d4ca0" /><Relationship Type="http://schemas.openxmlformats.org/officeDocument/2006/relationships/slide" Target="/ppt/slides/slide3.xml" Id="R376284bef4134d16" /><Relationship Type="http://schemas.openxmlformats.org/officeDocument/2006/relationships/slide" Target="/ppt/slides/slide4.xml" Id="R68405368bb8d42e0" /><Relationship Type="http://schemas.openxmlformats.org/officeDocument/2006/relationships/slide" Target="/ppt/slides/slide5.xml" Id="R44b6f2d268984b98" /><Relationship Type="http://schemas.openxmlformats.org/officeDocument/2006/relationships/slide" Target="/ppt/slides/slide6.xml" Id="R665bee049d9443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81992802464c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e6e33eb73e41ac" /><Relationship Type="http://schemas.openxmlformats.org/officeDocument/2006/relationships/theme" Target="/ppt/slideMasters/theme/theme1.xml" Id="R36d272eeb2f345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e6e33eb73e41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9f8768f2bb49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990a4c9584b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1a065cf26e40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38755aae714f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e0f1413eec48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3dd6f22bfe46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RAILWAY ROBOTICS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RAILWAY ROBOTICS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RAILWAY ROBOTICS AS ble etablert [år] og holder til i 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RAILWAY ROBOTICS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RAILWAY ROBOTICS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RAILWAY ROBOTICS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TORGERSEN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ANDERSEN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RAILWAY ROBOTICS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Brekkeveien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1430 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contact@railwayrobotics.com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www.railwayrobotics.com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923 770 895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RAILWAY ROBOTICS AS</a:t>
            </a:r>
          </a:p>
        </p:txBody>
      </p:sp>
    </p:spTree>
  </p:cSld>
  <p:clrMapOvr>
    <a:masterClrMapping xmlns:a="http://schemas.openxmlformats.org/drawingml/2006/main"/>
  </p:clrMapOvr>
</p:sld>
</file>