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76a1370625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5323401e8a4f51"/>
  </p:sldMasterIdLst>
  <p:sldIdLst>
    <p:sldId xmlns:r="http://schemas.openxmlformats.org/officeDocument/2006/relationships" id="256" r:id="R3d91bc6c95cd4938"/>
    <p:sldId xmlns:r="http://schemas.openxmlformats.org/officeDocument/2006/relationships" id="257" r:id="R51c1dda2b48248ed"/>
    <p:sldId xmlns:r="http://schemas.openxmlformats.org/officeDocument/2006/relationships" id="258" r:id="R71362c94cb80499c"/>
    <p:sldId xmlns:r="http://schemas.openxmlformats.org/officeDocument/2006/relationships" id="259" r:id="Rb52a324b1ea24a52"/>
    <p:sldId xmlns:r="http://schemas.openxmlformats.org/officeDocument/2006/relationships" id="260" r:id="R564e6de44b174a60"/>
    <p:sldId xmlns:r="http://schemas.openxmlformats.org/officeDocument/2006/relationships" id="261" r:id="Re7ed5ff33d004720"/>
    <p:sldId xmlns:r="http://schemas.openxmlformats.org/officeDocument/2006/relationships" id="262" r:id="R7ba0df02312d42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323401e8a4f51" /><Relationship Type="http://schemas.openxmlformats.org/officeDocument/2006/relationships/slide" Target="/ppt/slides/slide1.xml" Id="R3d91bc6c95cd4938" /><Relationship Type="http://schemas.openxmlformats.org/officeDocument/2006/relationships/slide" Target="/ppt/slides/slide2.xml" Id="R51c1dda2b48248ed" /><Relationship Type="http://schemas.openxmlformats.org/officeDocument/2006/relationships/slide" Target="/ppt/slides/slide3.xml" Id="R71362c94cb80499c" /><Relationship Type="http://schemas.openxmlformats.org/officeDocument/2006/relationships/slide" Target="/ppt/slides/slide4.xml" Id="Rb52a324b1ea24a52" /><Relationship Type="http://schemas.openxmlformats.org/officeDocument/2006/relationships/slide" Target="/ppt/slides/slide5.xml" Id="R564e6de44b174a60" /><Relationship Type="http://schemas.openxmlformats.org/officeDocument/2006/relationships/slide" Target="/ppt/slides/slide6.xml" Id="Re7ed5ff33d004720" /><Relationship Type="http://schemas.openxmlformats.org/officeDocument/2006/relationships/slide" Target="/ppt/slides/slide7.xml" Id="R7ba0df02312d42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2d938ddea48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13b56ff614c23" /><Relationship Type="http://schemas.openxmlformats.org/officeDocument/2006/relationships/theme" Target="/ppt/slideMasters/theme/theme1.xml" Id="Rc106438e209841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c13b56ff614c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91634112348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6a48bd1aa47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f0a2d44ee4a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3bc702ed944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d63bfbda249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74667767e4e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e9b1e115a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RAILWAY ROBOTICS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RAILWAY ROBOTICS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RAILWAY ROBOTICS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RAILWAY ROBOTICS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RAILWAY ROBOTICS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RAILWAY ROBOTICS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3 494 201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−844 535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557 689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4 315 959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RAILWAY ROBOTICS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ANDERSEN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JØRGEN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RAILWAY ROBOTICS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1430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contact@railwayrobotics.com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www.railwayrobotics.com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923 770 895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RAILWAY ROBOTICS AS</a:t>
            </a:r>
          </a:p>
        </p:txBody>
      </p:sp>
    </p:spTree>
  </p:cSld>
  <p:clrMapOvr>
    <a:masterClrMapping xmlns:a="http://schemas.openxmlformats.org/drawingml/2006/main"/>
  </p:clrMapOvr>
</p:sld>
</file>