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6fc61415b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a9025f8204fc0"/>
  </p:sldMasterIdLst>
  <p:sldIdLst>
    <p:sldId xmlns:r="http://schemas.openxmlformats.org/officeDocument/2006/relationships" id="256" r:id="Rdd8b5b6dd0ae4f6a"/>
    <p:sldId xmlns:r="http://schemas.openxmlformats.org/officeDocument/2006/relationships" id="257" r:id="Reba9778b19214ace"/>
    <p:sldId xmlns:r="http://schemas.openxmlformats.org/officeDocument/2006/relationships" id="258" r:id="R89cceb0303174fe8"/>
    <p:sldId xmlns:r="http://schemas.openxmlformats.org/officeDocument/2006/relationships" id="259" r:id="Rd75b903cdc7b4304"/>
    <p:sldId xmlns:r="http://schemas.openxmlformats.org/officeDocument/2006/relationships" id="260" r:id="R9d9e19ade0384375"/>
    <p:sldId xmlns:r="http://schemas.openxmlformats.org/officeDocument/2006/relationships" id="261" r:id="Rd1a8ef094e3e4372"/>
    <p:sldId xmlns:r="http://schemas.openxmlformats.org/officeDocument/2006/relationships" id="262" r:id="R82e91a7b3fb6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a9025f8204fc0" /><Relationship Type="http://schemas.openxmlformats.org/officeDocument/2006/relationships/slide" Target="/ppt/slides/slide1.xml" Id="Rdd8b5b6dd0ae4f6a" /><Relationship Type="http://schemas.openxmlformats.org/officeDocument/2006/relationships/slide" Target="/ppt/slides/slide2.xml" Id="Reba9778b19214ace" /><Relationship Type="http://schemas.openxmlformats.org/officeDocument/2006/relationships/slide" Target="/ppt/slides/slide3.xml" Id="R89cceb0303174fe8" /><Relationship Type="http://schemas.openxmlformats.org/officeDocument/2006/relationships/slide" Target="/ppt/slides/slide4.xml" Id="Rd75b903cdc7b4304" /><Relationship Type="http://schemas.openxmlformats.org/officeDocument/2006/relationships/slide" Target="/ppt/slides/slide5.xml" Id="R9d9e19ade0384375" /><Relationship Type="http://schemas.openxmlformats.org/officeDocument/2006/relationships/slide" Target="/ppt/slides/slide6.xml" Id="Rd1a8ef094e3e4372" /><Relationship Type="http://schemas.openxmlformats.org/officeDocument/2006/relationships/slide" Target="/ppt/slides/slide7.xml" Id="R82e91a7b3fb6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d826cfff84e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6db70fad34a25" /><Relationship Type="http://schemas.openxmlformats.org/officeDocument/2006/relationships/theme" Target="/ppt/slideMasters/theme/theme1.xml" Id="R615e4fac5b72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6db70fad3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cebf0cc56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72d17420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958c00b94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e15bb36fe4d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2f26ba5be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9671a0585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88f8bea30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386 870 140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619 447 960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NUMMER 23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GRUPPEN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MASKIN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ANLEGGSSERVICE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post@agder-gruppen.no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www.agder-gruppen.no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923 774 505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