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d771c158a45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95ec683dd4ec7"/>
  </p:sldMasterIdLst>
  <p:sldIdLst>
    <p:sldId xmlns:r="http://schemas.openxmlformats.org/officeDocument/2006/relationships" id="256" r:id="Rc2ccad069aca41f6"/>
    <p:sldId xmlns:r="http://schemas.openxmlformats.org/officeDocument/2006/relationships" id="257" r:id="R8c5649204b724e93"/>
    <p:sldId xmlns:r="http://schemas.openxmlformats.org/officeDocument/2006/relationships" id="258" r:id="R5bd31f6cc8674b83"/>
    <p:sldId xmlns:r="http://schemas.openxmlformats.org/officeDocument/2006/relationships" id="259" r:id="R3c0bd38d95134594"/>
    <p:sldId xmlns:r="http://schemas.openxmlformats.org/officeDocument/2006/relationships" id="260" r:id="R5408e5ac3d314ea1"/>
    <p:sldId xmlns:r="http://schemas.openxmlformats.org/officeDocument/2006/relationships" id="261" r:id="R2ce0d776e56b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95ec683dd4ec7" /><Relationship Type="http://schemas.openxmlformats.org/officeDocument/2006/relationships/slide" Target="/ppt/slides/slide1.xml" Id="Rc2ccad069aca41f6" /><Relationship Type="http://schemas.openxmlformats.org/officeDocument/2006/relationships/slide" Target="/ppt/slides/slide2.xml" Id="R8c5649204b724e93" /><Relationship Type="http://schemas.openxmlformats.org/officeDocument/2006/relationships/slide" Target="/ppt/slides/slide3.xml" Id="R5bd31f6cc8674b83" /><Relationship Type="http://schemas.openxmlformats.org/officeDocument/2006/relationships/slide" Target="/ppt/slides/slide4.xml" Id="R3c0bd38d95134594" /><Relationship Type="http://schemas.openxmlformats.org/officeDocument/2006/relationships/slide" Target="/ppt/slides/slide5.xml" Id="R5408e5ac3d314ea1" /><Relationship Type="http://schemas.openxmlformats.org/officeDocument/2006/relationships/slide" Target="/ppt/slides/slide6.xml" Id="R2ce0d776e56b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24ae892cc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6dc7a1704f10" /><Relationship Type="http://schemas.openxmlformats.org/officeDocument/2006/relationships/theme" Target="/ppt/slideMasters/theme/theme1.xml" Id="R63c71482b2a1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b6dc7a170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b1aca8f8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2f4b5326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13628bcf6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3b8f2d7ca44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42c9e7474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3560fc0b7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KBE MASKINUTLEIE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923 774 688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MASKINUTLEIE AS</a:t>
            </a:r>
          </a:p>
        </p:txBody>
      </p:sp>
    </p:spTree>
  </p:cSld>
  <p:clrMapOvr>
    <a:masterClrMapping xmlns:a="http://schemas.openxmlformats.org/drawingml/2006/main"/>
  </p:clrMapOvr>
</p:sld>
</file>