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058b0f174364db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b5fd6db10d4acb"/>
  </p:sldMasterIdLst>
  <p:sldIdLst>
    <p:sldId xmlns:r="http://schemas.openxmlformats.org/officeDocument/2006/relationships" id="256" r:id="R9232a81ee75a4f18"/>
    <p:sldId xmlns:r="http://schemas.openxmlformats.org/officeDocument/2006/relationships" id="257" r:id="Ra0c6a826c28c4ea2"/>
    <p:sldId xmlns:r="http://schemas.openxmlformats.org/officeDocument/2006/relationships" id="258" r:id="R96f0d83be5d84e19"/>
    <p:sldId xmlns:r="http://schemas.openxmlformats.org/officeDocument/2006/relationships" id="259" r:id="R27b9a4790d3d4e02"/>
    <p:sldId xmlns:r="http://schemas.openxmlformats.org/officeDocument/2006/relationships" id="260" r:id="R11679d7f76ee4610"/>
    <p:sldId xmlns:r="http://schemas.openxmlformats.org/officeDocument/2006/relationships" id="261" r:id="R0ee25ed228a94e73"/>
    <p:sldId xmlns:r="http://schemas.openxmlformats.org/officeDocument/2006/relationships" id="262" r:id="Rda18cd90ae504cc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b5fd6db10d4acb" /><Relationship Type="http://schemas.openxmlformats.org/officeDocument/2006/relationships/slide" Target="/ppt/slides/slide1.xml" Id="R9232a81ee75a4f18" /><Relationship Type="http://schemas.openxmlformats.org/officeDocument/2006/relationships/slide" Target="/ppt/slides/slide2.xml" Id="Ra0c6a826c28c4ea2" /><Relationship Type="http://schemas.openxmlformats.org/officeDocument/2006/relationships/slide" Target="/ppt/slides/slide3.xml" Id="R96f0d83be5d84e19" /><Relationship Type="http://schemas.openxmlformats.org/officeDocument/2006/relationships/slide" Target="/ppt/slides/slide4.xml" Id="R27b9a4790d3d4e02" /><Relationship Type="http://schemas.openxmlformats.org/officeDocument/2006/relationships/slide" Target="/ppt/slides/slide5.xml" Id="R11679d7f76ee4610" /><Relationship Type="http://schemas.openxmlformats.org/officeDocument/2006/relationships/slide" Target="/ppt/slides/slide6.xml" Id="R0ee25ed228a94e73" /><Relationship Type="http://schemas.openxmlformats.org/officeDocument/2006/relationships/slide" Target="/ppt/slides/slide7.xml" Id="Rda18cd90ae504cc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171b7f3c136402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6514c0b7f04bf4" /><Relationship Type="http://schemas.openxmlformats.org/officeDocument/2006/relationships/theme" Target="/ppt/slideMasters/theme/theme1.xml" Id="R7790070e929741a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26514c0b7f04bf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f7dca6fc8114e9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1842fa452649f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94cec61f8d42e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93fa3421e3447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ad0da11b8341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124446198f4f9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37aaae3028471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KBE MASKINUTLEIE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KBE MASKINUTLEIE AS ble etablert [år] og holder til i Kongsvinger.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30 920 824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3 554 870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2 525 307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27 136 879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34 500 431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ERIKCO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 MASKINUTLEIE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Elgvegen 1B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2211 Kongsvinger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923 774 688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KBE MASKINUTLEIE AS</a:t>
            </a:r>
          </a:p>
        </p:txBody>
      </p:sp>
    </p:spTree>
  </p:cSld>
  <p:clrMapOvr>
    <a:masterClrMapping xmlns:a="http://schemas.openxmlformats.org/drawingml/2006/main"/>
  </p:clrMapOvr>
</p:sld>
</file>