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0efe18cfb74c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2e9af573ab4331"/>
  </p:sldMasterIdLst>
  <p:sldIdLst>
    <p:sldId xmlns:r="http://schemas.openxmlformats.org/officeDocument/2006/relationships" id="256" r:id="Rbf102da89b894346"/>
    <p:sldId xmlns:r="http://schemas.openxmlformats.org/officeDocument/2006/relationships" id="257" r:id="Rbc8f859da0824067"/>
    <p:sldId xmlns:r="http://schemas.openxmlformats.org/officeDocument/2006/relationships" id="258" r:id="Rae0fcc4789ec4da7"/>
    <p:sldId xmlns:r="http://schemas.openxmlformats.org/officeDocument/2006/relationships" id="259" r:id="Ra57c0b94dde94dfd"/>
    <p:sldId xmlns:r="http://schemas.openxmlformats.org/officeDocument/2006/relationships" id="260" r:id="R00e61b641ad1421e"/>
    <p:sldId xmlns:r="http://schemas.openxmlformats.org/officeDocument/2006/relationships" id="261" r:id="R9c8a6e47c01e4c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2e9af573ab4331" /><Relationship Type="http://schemas.openxmlformats.org/officeDocument/2006/relationships/slide" Target="/ppt/slides/slide1.xml" Id="Rbf102da89b894346" /><Relationship Type="http://schemas.openxmlformats.org/officeDocument/2006/relationships/slide" Target="/ppt/slides/slide2.xml" Id="Rbc8f859da0824067" /><Relationship Type="http://schemas.openxmlformats.org/officeDocument/2006/relationships/slide" Target="/ppt/slides/slide3.xml" Id="Rae0fcc4789ec4da7" /><Relationship Type="http://schemas.openxmlformats.org/officeDocument/2006/relationships/slide" Target="/ppt/slides/slide4.xml" Id="Ra57c0b94dde94dfd" /><Relationship Type="http://schemas.openxmlformats.org/officeDocument/2006/relationships/slide" Target="/ppt/slides/slide5.xml" Id="R00e61b641ad1421e" /><Relationship Type="http://schemas.openxmlformats.org/officeDocument/2006/relationships/slide" Target="/ppt/slides/slide6.xml" Id="R9c8a6e47c01e4c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8c55aae6d542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a29c55d534e52" /><Relationship Type="http://schemas.openxmlformats.org/officeDocument/2006/relationships/theme" Target="/ppt/slideMasters/theme/theme1.xml" Id="Rfe18e06038a54e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0a29c55d534e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adb05df0d4f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372c08df7c46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ba2ea6fed47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05098dcbc40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29f848a5341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c47fdfc8b145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GODIK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Fiskum næringsområde 35A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3322 Fiskum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923 774 963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GODIK AS</a:t>
            </a:r>
          </a:p>
        </p:txBody>
      </p:sp>
    </p:spTree>
  </p:cSld>
  <p:clrMapOvr>
    <a:masterClrMapping xmlns:a="http://schemas.openxmlformats.org/drawingml/2006/main"/>
  </p:clrMapOvr>
</p:sld>
</file>