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f97c261bbb4c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cb06331caf4d2d"/>
  </p:sldMasterIdLst>
  <p:sldIdLst>
    <p:sldId xmlns:r="http://schemas.openxmlformats.org/officeDocument/2006/relationships" id="256" r:id="Rcdb22ade95824a57"/>
    <p:sldId xmlns:r="http://schemas.openxmlformats.org/officeDocument/2006/relationships" id="257" r:id="Rbfd721e16e274ffd"/>
    <p:sldId xmlns:r="http://schemas.openxmlformats.org/officeDocument/2006/relationships" id="258" r:id="Rf0159136ff8040fe"/>
    <p:sldId xmlns:r="http://schemas.openxmlformats.org/officeDocument/2006/relationships" id="259" r:id="Rfa859a00de054da9"/>
    <p:sldId xmlns:r="http://schemas.openxmlformats.org/officeDocument/2006/relationships" id="260" r:id="R0ae5b60d85c54149"/>
    <p:sldId xmlns:r="http://schemas.openxmlformats.org/officeDocument/2006/relationships" id="261" r:id="Rd45f104b152f4657"/>
    <p:sldId xmlns:r="http://schemas.openxmlformats.org/officeDocument/2006/relationships" id="262" r:id="Ra0510405329f48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b06331caf4d2d" /><Relationship Type="http://schemas.openxmlformats.org/officeDocument/2006/relationships/slide" Target="/ppt/slides/slide1.xml" Id="Rcdb22ade95824a57" /><Relationship Type="http://schemas.openxmlformats.org/officeDocument/2006/relationships/slide" Target="/ppt/slides/slide2.xml" Id="Rbfd721e16e274ffd" /><Relationship Type="http://schemas.openxmlformats.org/officeDocument/2006/relationships/slide" Target="/ppt/slides/slide3.xml" Id="Rf0159136ff8040fe" /><Relationship Type="http://schemas.openxmlformats.org/officeDocument/2006/relationships/slide" Target="/ppt/slides/slide4.xml" Id="Rfa859a00de054da9" /><Relationship Type="http://schemas.openxmlformats.org/officeDocument/2006/relationships/slide" Target="/ppt/slides/slide5.xml" Id="R0ae5b60d85c54149" /><Relationship Type="http://schemas.openxmlformats.org/officeDocument/2006/relationships/slide" Target="/ppt/slides/slide6.xml" Id="Rd45f104b152f4657" /><Relationship Type="http://schemas.openxmlformats.org/officeDocument/2006/relationships/slide" Target="/ppt/slides/slide7.xml" Id="Ra0510405329f48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d7c0d35ec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b6fdaf9df4e00" /><Relationship Type="http://schemas.openxmlformats.org/officeDocument/2006/relationships/theme" Target="/ppt/slideMasters/theme/theme1.xml" Id="R6fb4d9b1d8a747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fb6fdaf9df4e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577e7240a48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db41e74ea47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7e5a300c14a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c3510d48f48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f5ca7444a48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77f9d7efc4c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9337b50b64f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GODIK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GODIK AS ble etablert [år] og holder til i Fiskum.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UTLEIEPARTNER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Fiskum næringsområde 35A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3322 Fiskum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923 774 963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GODIK AS</a:t>
            </a:r>
          </a:p>
        </p:txBody>
      </p:sp>
    </p:spTree>
  </p:cSld>
  <p:clrMapOvr>
    <a:masterClrMapping xmlns:a="http://schemas.openxmlformats.org/drawingml/2006/main"/>
  </p:clrMapOvr>
</p:sld>
</file>