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5e2d81fca049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7985f2b0b246e3"/>
  </p:sldMasterIdLst>
  <p:sldIdLst>
    <p:sldId xmlns:r="http://schemas.openxmlformats.org/officeDocument/2006/relationships" id="256" r:id="R9d7be89241fc422f"/>
    <p:sldId xmlns:r="http://schemas.openxmlformats.org/officeDocument/2006/relationships" id="257" r:id="R1b5cc007fea74c9b"/>
    <p:sldId xmlns:r="http://schemas.openxmlformats.org/officeDocument/2006/relationships" id="258" r:id="R9b25d25af5ad46e6"/>
    <p:sldId xmlns:r="http://schemas.openxmlformats.org/officeDocument/2006/relationships" id="259" r:id="Rb3a58f941d4246aa"/>
    <p:sldId xmlns:r="http://schemas.openxmlformats.org/officeDocument/2006/relationships" id="260" r:id="R35cdc58549b74db2"/>
    <p:sldId xmlns:r="http://schemas.openxmlformats.org/officeDocument/2006/relationships" id="261" r:id="R82011efa72954d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985f2b0b246e3" /><Relationship Type="http://schemas.openxmlformats.org/officeDocument/2006/relationships/slide" Target="/ppt/slides/slide1.xml" Id="R9d7be89241fc422f" /><Relationship Type="http://schemas.openxmlformats.org/officeDocument/2006/relationships/slide" Target="/ppt/slides/slide2.xml" Id="R1b5cc007fea74c9b" /><Relationship Type="http://schemas.openxmlformats.org/officeDocument/2006/relationships/slide" Target="/ppt/slides/slide3.xml" Id="R9b25d25af5ad46e6" /><Relationship Type="http://schemas.openxmlformats.org/officeDocument/2006/relationships/slide" Target="/ppt/slides/slide4.xml" Id="Rb3a58f941d4246aa" /><Relationship Type="http://schemas.openxmlformats.org/officeDocument/2006/relationships/slide" Target="/ppt/slides/slide5.xml" Id="R35cdc58549b74db2" /><Relationship Type="http://schemas.openxmlformats.org/officeDocument/2006/relationships/slide" Target="/ppt/slides/slide6.xml" Id="R82011efa72954d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df3f2892449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ec495cf9d4840" /><Relationship Type="http://schemas.openxmlformats.org/officeDocument/2006/relationships/theme" Target="/ppt/slideMasters/theme/theme1.xml" Id="Rf33d97e7acd447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eec495cf9d48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a7046595c4e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95c52d9eb47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997e881de4d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08cd7dbc743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b6ed508db49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9f696bf7b4f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MALVIN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MALVIN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MORK-KNUDSEN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v/Rolf Mork-Knudsen, Krokeidevegen 307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923 780 378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