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c59ef60e8d44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9ae64d0e674fae"/>
  </p:sldMasterIdLst>
  <p:sldIdLst>
    <p:sldId xmlns:r="http://schemas.openxmlformats.org/officeDocument/2006/relationships" id="256" r:id="R06bb67735ba24648"/>
    <p:sldId xmlns:r="http://schemas.openxmlformats.org/officeDocument/2006/relationships" id="257" r:id="Rc9abe2f5c49d4dfe"/>
    <p:sldId xmlns:r="http://schemas.openxmlformats.org/officeDocument/2006/relationships" id="258" r:id="Rb25bc557b6434054"/>
    <p:sldId xmlns:r="http://schemas.openxmlformats.org/officeDocument/2006/relationships" id="259" r:id="R04b6d4b370304f63"/>
    <p:sldId xmlns:r="http://schemas.openxmlformats.org/officeDocument/2006/relationships" id="260" r:id="Rce2a222d1d5f4342"/>
    <p:sldId xmlns:r="http://schemas.openxmlformats.org/officeDocument/2006/relationships" id="261" r:id="Rbad0dc80f26f4aa1"/>
    <p:sldId xmlns:r="http://schemas.openxmlformats.org/officeDocument/2006/relationships" id="262" r:id="Rbe8655065ae74a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9ae64d0e674fae" /><Relationship Type="http://schemas.openxmlformats.org/officeDocument/2006/relationships/slide" Target="/ppt/slides/slide1.xml" Id="R06bb67735ba24648" /><Relationship Type="http://schemas.openxmlformats.org/officeDocument/2006/relationships/slide" Target="/ppt/slides/slide2.xml" Id="Rc9abe2f5c49d4dfe" /><Relationship Type="http://schemas.openxmlformats.org/officeDocument/2006/relationships/slide" Target="/ppt/slides/slide3.xml" Id="Rb25bc557b6434054" /><Relationship Type="http://schemas.openxmlformats.org/officeDocument/2006/relationships/slide" Target="/ppt/slides/slide4.xml" Id="R04b6d4b370304f63" /><Relationship Type="http://schemas.openxmlformats.org/officeDocument/2006/relationships/slide" Target="/ppt/slides/slide5.xml" Id="Rce2a222d1d5f4342" /><Relationship Type="http://schemas.openxmlformats.org/officeDocument/2006/relationships/slide" Target="/ppt/slides/slide6.xml" Id="Rbad0dc80f26f4aa1" /><Relationship Type="http://schemas.openxmlformats.org/officeDocument/2006/relationships/slide" Target="/ppt/slides/slide7.xml" Id="Rbe8655065ae74a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3ce614b5e642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9f33918c246f7" /><Relationship Type="http://schemas.openxmlformats.org/officeDocument/2006/relationships/theme" Target="/ppt/slideMasters/theme/theme1.xml" Id="R0d947e1125954f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29f33918c246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34df310db41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7de012b2147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259ebd67347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5d63ea29143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c9d363fe447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35155e13d46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017c0bec942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CHIP NANOIMAGING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NANOIMAGING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CHIP NANOIMAGING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NANOIMAGING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NANOIMAGING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NANOIMAGING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456 592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−8 314 442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−6 454 159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10 142 501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37 904 106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NANOIMAGING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ELEKTRO OPTIKK AS  –  39,1 %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WALIA AS  –  33,7 %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INVESTINOR NORD-NORGE AS  –  13,1 %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IVEL AS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NORINNOVA AS  –  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NANOIMAGING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www.chipnano.com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923 780 688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CHIP NANOIMAGING AS</a:t>
            </a:r>
          </a:p>
        </p:txBody>
      </p:sp>
    </p:spTree>
  </p:cSld>
  <p:clrMapOvr>
    <a:masterClrMapping xmlns:a="http://schemas.openxmlformats.org/drawingml/2006/main"/>
  </p:clrMapOvr>
</p:sld>
</file>