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3d68e6b8a0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e931a81dd428c"/>
  </p:sldMasterIdLst>
  <p:sldIdLst>
    <p:sldId xmlns:r="http://schemas.openxmlformats.org/officeDocument/2006/relationships" id="256" r:id="R8535f613b661497f"/>
    <p:sldId xmlns:r="http://schemas.openxmlformats.org/officeDocument/2006/relationships" id="257" r:id="R1ce709977738492c"/>
    <p:sldId xmlns:r="http://schemas.openxmlformats.org/officeDocument/2006/relationships" id="258" r:id="R7059c97b767d45a5"/>
    <p:sldId xmlns:r="http://schemas.openxmlformats.org/officeDocument/2006/relationships" id="259" r:id="Rdc6881a357644e13"/>
    <p:sldId xmlns:r="http://schemas.openxmlformats.org/officeDocument/2006/relationships" id="260" r:id="Re6dca4c49cb341c4"/>
    <p:sldId xmlns:r="http://schemas.openxmlformats.org/officeDocument/2006/relationships" id="261" r:id="Re8c2dacaa0ce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e931a81dd428c" /><Relationship Type="http://schemas.openxmlformats.org/officeDocument/2006/relationships/slide" Target="/ppt/slides/slide1.xml" Id="R8535f613b661497f" /><Relationship Type="http://schemas.openxmlformats.org/officeDocument/2006/relationships/slide" Target="/ppt/slides/slide2.xml" Id="R1ce709977738492c" /><Relationship Type="http://schemas.openxmlformats.org/officeDocument/2006/relationships/slide" Target="/ppt/slides/slide3.xml" Id="R7059c97b767d45a5" /><Relationship Type="http://schemas.openxmlformats.org/officeDocument/2006/relationships/slide" Target="/ppt/slides/slide4.xml" Id="Rdc6881a357644e13" /><Relationship Type="http://schemas.openxmlformats.org/officeDocument/2006/relationships/slide" Target="/ppt/slides/slide5.xml" Id="Re6dca4c49cb341c4" /><Relationship Type="http://schemas.openxmlformats.org/officeDocument/2006/relationships/slide" Target="/ppt/slides/slide6.xml" Id="Re8c2dacaa0ce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a30aea37e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1803db8274d0c" /><Relationship Type="http://schemas.openxmlformats.org/officeDocument/2006/relationships/theme" Target="/ppt/slideMasters/theme/theme1.xml" Id="R7de074edf24a4b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1803db8274d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4caf75fd5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4675e815142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09381bc21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9c311006e4d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0ddeaa123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45169ac61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TOBERGET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TOBERGET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TOBERGET HJELPESELSKAP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923 780 718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TOBERGET HOLDING AS</a:t>
            </a:r>
          </a:p>
        </p:txBody>
      </p:sp>
    </p:spTree>
  </p:cSld>
  <p:clrMapOvr>
    <a:masterClrMapping xmlns:a="http://schemas.openxmlformats.org/drawingml/2006/main"/>
  </p:clrMapOvr>
</p:sld>
</file>