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2c22ce342646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80cf45b9241b9"/>
  </p:sldMasterIdLst>
  <p:sldIdLst>
    <p:sldId xmlns:r="http://schemas.openxmlformats.org/officeDocument/2006/relationships" id="256" r:id="R09e4c81732de4289"/>
    <p:sldId xmlns:r="http://schemas.openxmlformats.org/officeDocument/2006/relationships" id="257" r:id="R3dd35f79e09f46b8"/>
    <p:sldId xmlns:r="http://schemas.openxmlformats.org/officeDocument/2006/relationships" id="258" r:id="Rb7e11eb3e4b3486d"/>
    <p:sldId xmlns:r="http://schemas.openxmlformats.org/officeDocument/2006/relationships" id="259" r:id="Rf514f4ca92394000"/>
    <p:sldId xmlns:r="http://schemas.openxmlformats.org/officeDocument/2006/relationships" id="260" r:id="R325f30638f134c75"/>
    <p:sldId xmlns:r="http://schemas.openxmlformats.org/officeDocument/2006/relationships" id="261" r:id="Rcfb58aea3e61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80cf45b9241b9" /><Relationship Type="http://schemas.openxmlformats.org/officeDocument/2006/relationships/slide" Target="/ppt/slides/slide1.xml" Id="R09e4c81732de4289" /><Relationship Type="http://schemas.openxmlformats.org/officeDocument/2006/relationships/slide" Target="/ppt/slides/slide2.xml" Id="R3dd35f79e09f46b8" /><Relationship Type="http://schemas.openxmlformats.org/officeDocument/2006/relationships/slide" Target="/ppt/slides/slide3.xml" Id="Rb7e11eb3e4b3486d" /><Relationship Type="http://schemas.openxmlformats.org/officeDocument/2006/relationships/slide" Target="/ppt/slides/slide4.xml" Id="Rf514f4ca92394000" /><Relationship Type="http://schemas.openxmlformats.org/officeDocument/2006/relationships/slide" Target="/ppt/slides/slide5.xml" Id="R325f30638f134c75" /><Relationship Type="http://schemas.openxmlformats.org/officeDocument/2006/relationships/slide" Target="/ppt/slides/slide6.xml" Id="Rcfb58aea3e61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c255f0ff641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bf326f5024d32" /><Relationship Type="http://schemas.openxmlformats.org/officeDocument/2006/relationships/theme" Target="/ppt/slideMasters/theme/theme1.xml" Id="R96ccdbb6490c48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6bf326f5024d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933cabedc4d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46893b24b4e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ec5dcf4834f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009f5dc2b4b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35570ace94d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dd7e03ba141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 INVESTMENT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MCDOWALL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H0403, Inger Bang Lunds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923 788 441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 INVESTMENT AS</a:t>
            </a:r>
          </a:p>
        </p:txBody>
      </p:sp>
    </p:spTree>
  </p:cSld>
  <p:clrMapOvr>
    <a:masterClrMapping xmlns:a="http://schemas.openxmlformats.org/drawingml/2006/main"/>
  </p:clrMapOvr>
</p:sld>
</file>