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07b89e4f6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97c7a7fd7449c"/>
  </p:sldMasterIdLst>
  <p:sldIdLst>
    <p:sldId xmlns:r="http://schemas.openxmlformats.org/officeDocument/2006/relationships" id="256" r:id="R1b0baf513afb465b"/>
    <p:sldId xmlns:r="http://schemas.openxmlformats.org/officeDocument/2006/relationships" id="257" r:id="R952a0ecbcdfa4962"/>
    <p:sldId xmlns:r="http://schemas.openxmlformats.org/officeDocument/2006/relationships" id="258" r:id="R6d253c8409f648e7"/>
    <p:sldId xmlns:r="http://schemas.openxmlformats.org/officeDocument/2006/relationships" id="259" r:id="R38898d6ca2f04b0f"/>
    <p:sldId xmlns:r="http://schemas.openxmlformats.org/officeDocument/2006/relationships" id="260" r:id="R6c113783d9874310"/>
    <p:sldId xmlns:r="http://schemas.openxmlformats.org/officeDocument/2006/relationships" id="261" r:id="Rf319dcfa3c0d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97c7a7fd7449c" /><Relationship Type="http://schemas.openxmlformats.org/officeDocument/2006/relationships/slide" Target="/ppt/slides/slide1.xml" Id="R1b0baf513afb465b" /><Relationship Type="http://schemas.openxmlformats.org/officeDocument/2006/relationships/slide" Target="/ppt/slides/slide2.xml" Id="R952a0ecbcdfa4962" /><Relationship Type="http://schemas.openxmlformats.org/officeDocument/2006/relationships/slide" Target="/ppt/slides/slide3.xml" Id="R6d253c8409f648e7" /><Relationship Type="http://schemas.openxmlformats.org/officeDocument/2006/relationships/slide" Target="/ppt/slides/slide4.xml" Id="R38898d6ca2f04b0f" /><Relationship Type="http://schemas.openxmlformats.org/officeDocument/2006/relationships/slide" Target="/ppt/slides/slide5.xml" Id="R6c113783d9874310" /><Relationship Type="http://schemas.openxmlformats.org/officeDocument/2006/relationships/slide" Target="/ppt/slides/slide6.xml" Id="Rf319dcfa3c0d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353dfdda8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c65777214503" /><Relationship Type="http://schemas.openxmlformats.org/officeDocument/2006/relationships/theme" Target="/ppt/slideMasters/theme/theme1.xml" Id="Rfd6ec1582067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4c6577721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b44d3e554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49a398844b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684cde01d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6f4eb7785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9a883007e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87845b02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EVX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Robotvegen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923 788 948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EVX MANAGEMENT AS</a:t>
            </a:r>
          </a:p>
        </p:txBody>
      </p:sp>
    </p:spTree>
  </p:cSld>
  <p:clrMapOvr>
    <a:masterClrMapping xmlns:a="http://schemas.openxmlformats.org/drawingml/2006/main"/>
  </p:clrMapOvr>
</p:sld>
</file>