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efb51909e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656b8a966447e"/>
  </p:sldMasterIdLst>
  <p:sldIdLst>
    <p:sldId xmlns:r="http://schemas.openxmlformats.org/officeDocument/2006/relationships" id="256" r:id="R1af621b0c9494f79"/>
    <p:sldId xmlns:r="http://schemas.openxmlformats.org/officeDocument/2006/relationships" id="257" r:id="Rb3aab3d67b634389"/>
    <p:sldId xmlns:r="http://schemas.openxmlformats.org/officeDocument/2006/relationships" id="258" r:id="R68484925888a474e"/>
    <p:sldId xmlns:r="http://schemas.openxmlformats.org/officeDocument/2006/relationships" id="259" r:id="R85a31386702b49d8"/>
    <p:sldId xmlns:r="http://schemas.openxmlformats.org/officeDocument/2006/relationships" id="260" r:id="Re26912fa4d494427"/>
    <p:sldId xmlns:r="http://schemas.openxmlformats.org/officeDocument/2006/relationships" id="261" r:id="R8025d2e6412045e1"/>
    <p:sldId xmlns:r="http://schemas.openxmlformats.org/officeDocument/2006/relationships" id="262" r:id="R560b7fb35681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656b8a966447e" /><Relationship Type="http://schemas.openxmlformats.org/officeDocument/2006/relationships/slide" Target="/ppt/slides/slide1.xml" Id="R1af621b0c9494f79" /><Relationship Type="http://schemas.openxmlformats.org/officeDocument/2006/relationships/slide" Target="/ppt/slides/slide2.xml" Id="Rb3aab3d67b634389" /><Relationship Type="http://schemas.openxmlformats.org/officeDocument/2006/relationships/slide" Target="/ppt/slides/slide3.xml" Id="R68484925888a474e" /><Relationship Type="http://schemas.openxmlformats.org/officeDocument/2006/relationships/slide" Target="/ppt/slides/slide4.xml" Id="R85a31386702b49d8" /><Relationship Type="http://schemas.openxmlformats.org/officeDocument/2006/relationships/slide" Target="/ppt/slides/slide5.xml" Id="Re26912fa4d494427" /><Relationship Type="http://schemas.openxmlformats.org/officeDocument/2006/relationships/slide" Target="/ppt/slides/slide6.xml" Id="R8025d2e6412045e1" /><Relationship Type="http://schemas.openxmlformats.org/officeDocument/2006/relationships/slide" Target="/ppt/slides/slide7.xml" Id="R560b7fb35681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0efa6613c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7c550f5448ed" /><Relationship Type="http://schemas.openxmlformats.org/officeDocument/2006/relationships/theme" Target="/ppt/slideMasters/theme/theme1.xml" Id="R9a4ca910f86c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f7c550f54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53c8e0dba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f86aa72e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75403b0f3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9719b392a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fef1bbf6c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32b24688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0e9dfc763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EVX MANAGEMENT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4 120 697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ENVIREX GROUP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FREDO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