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247caefae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cc7e637ee4f53"/>
  </p:sldMasterIdLst>
  <p:sldIdLst>
    <p:sldId xmlns:r="http://schemas.openxmlformats.org/officeDocument/2006/relationships" id="256" r:id="R35c0aac9e05a4aed"/>
    <p:sldId xmlns:r="http://schemas.openxmlformats.org/officeDocument/2006/relationships" id="257" r:id="Ra5cbfc11ec6540b3"/>
    <p:sldId xmlns:r="http://schemas.openxmlformats.org/officeDocument/2006/relationships" id="258" r:id="R616d473ea84849ab"/>
    <p:sldId xmlns:r="http://schemas.openxmlformats.org/officeDocument/2006/relationships" id="259" r:id="R03ac7e6faecc4fea"/>
    <p:sldId xmlns:r="http://schemas.openxmlformats.org/officeDocument/2006/relationships" id="260" r:id="R18c2a93974244018"/>
    <p:sldId xmlns:r="http://schemas.openxmlformats.org/officeDocument/2006/relationships" id="261" r:id="R0cf172cb1b2f4664"/>
    <p:sldId xmlns:r="http://schemas.openxmlformats.org/officeDocument/2006/relationships" id="262" r:id="R4ec1542937fa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cc7e637ee4f53" /><Relationship Type="http://schemas.openxmlformats.org/officeDocument/2006/relationships/slide" Target="/ppt/slides/slide1.xml" Id="R35c0aac9e05a4aed" /><Relationship Type="http://schemas.openxmlformats.org/officeDocument/2006/relationships/slide" Target="/ppt/slides/slide2.xml" Id="Ra5cbfc11ec6540b3" /><Relationship Type="http://schemas.openxmlformats.org/officeDocument/2006/relationships/slide" Target="/ppt/slides/slide3.xml" Id="R616d473ea84849ab" /><Relationship Type="http://schemas.openxmlformats.org/officeDocument/2006/relationships/slide" Target="/ppt/slides/slide4.xml" Id="R03ac7e6faecc4fea" /><Relationship Type="http://schemas.openxmlformats.org/officeDocument/2006/relationships/slide" Target="/ppt/slides/slide5.xml" Id="R18c2a93974244018" /><Relationship Type="http://schemas.openxmlformats.org/officeDocument/2006/relationships/slide" Target="/ppt/slides/slide6.xml" Id="R0cf172cb1b2f4664" /><Relationship Type="http://schemas.openxmlformats.org/officeDocument/2006/relationships/slide" Target="/ppt/slides/slide7.xml" Id="R4ec1542937fa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bbb31ebbf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a53e1669f49d3" /><Relationship Type="http://schemas.openxmlformats.org/officeDocument/2006/relationships/theme" Target="/ppt/slideMasters/theme/theme1.xml" Id="Re2b5b22c1939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a53e1669f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97625f248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13d49f009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183a39c49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76f90ad9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144476c2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933d13d37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0e248519d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ENVIRENT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54 101 620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10 998 240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8 454 898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26 150 564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45 237 185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EVX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Robotvegen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923 789 030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ENVIRENT AS</a:t>
            </a:r>
          </a:p>
        </p:txBody>
      </p:sp>
    </p:spTree>
  </p:cSld>
  <p:clrMapOvr>
    <a:masterClrMapping xmlns:a="http://schemas.openxmlformats.org/drawingml/2006/main"/>
  </p:clrMapOvr>
</p:sld>
</file>